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  <p:sldMasterId id="2147483675" r:id="rId3"/>
    <p:sldMasterId id="2147483687" r:id="rId4"/>
  </p:sldMasterIdLst>
  <p:notesMasterIdLst>
    <p:notesMasterId r:id="rId37"/>
  </p:notesMasterIdLst>
  <p:sldIdLst>
    <p:sldId id="257" r:id="rId5"/>
    <p:sldId id="296" r:id="rId6"/>
    <p:sldId id="262" r:id="rId7"/>
    <p:sldId id="294" r:id="rId8"/>
    <p:sldId id="263" r:id="rId9"/>
    <p:sldId id="264" r:id="rId10"/>
    <p:sldId id="278" r:id="rId11"/>
    <p:sldId id="265" r:id="rId12"/>
    <p:sldId id="279" r:id="rId13"/>
    <p:sldId id="280" r:id="rId14"/>
    <p:sldId id="267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68" r:id="rId23"/>
    <p:sldId id="288" r:id="rId24"/>
    <p:sldId id="269" r:id="rId25"/>
    <p:sldId id="289" r:id="rId26"/>
    <p:sldId id="270" r:id="rId27"/>
    <p:sldId id="290" r:id="rId28"/>
    <p:sldId id="297" r:id="rId29"/>
    <p:sldId id="272" r:id="rId30"/>
    <p:sldId id="291" r:id="rId31"/>
    <p:sldId id="295" r:id="rId32"/>
    <p:sldId id="292" r:id="rId33"/>
    <p:sldId id="274" r:id="rId34"/>
    <p:sldId id="298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Ginsburg" initials="TG" lastIdx="1" clrIdx="0">
    <p:extLst>
      <p:ext uri="{19B8F6BF-5375-455C-9EA6-DF929625EA0E}">
        <p15:presenceInfo xmlns:p15="http://schemas.microsoft.com/office/powerpoint/2012/main" userId="S::tginsburg@tasbo.org::dbb6d47b-d729-4cf3-b09a-c8c32f611b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68"/>
    </p:cViewPr>
  </p:sorterViewPr>
  <p:notesViewPr>
    <p:cSldViewPr snapToGrid="0">
      <p:cViewPr varScale="1">
        <p:scale>
          <a:sx n="84" d="100"/>
          <a:sy n="84" d="100"/>
        </p:scale>
        <p:origin x="277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ovejoyisd.net/apps/pages/index.jsp?uREC_ID=385835&amp;type=d&amp;pREC_ID=898991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asbo.org/tools-services/internet-posting-requirement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ovejoyisd.net/apps/pages/index.jsp?uREC_ID=385835&amp;type=d&amp;pREC_ID=898991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asbo.org/tools-services/internet-posting-requirement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F6469-28C2-4FF2-BB58-72E34E2E79D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22B4C-4470-4F14-8D8E-6648EE7796E0}">
      <dgm:prSet/>
      <dgm:spPr/>
      <dgm:t>
        <a:bodyPr/>
        <a:lstStyle/>
        <a:p>
          <a:r>
            <a:rPr lang="en-US"/>
            <a:t>Created in 2020</a:t>
          </a:r>
        </a:p>
      </dgm:t>
    </dgm:pt>
    <dgm:pt modelId="{2405346E-DBCA-402E-86EB-F17862C0B1FE}" type="parTrans" cxnId="{D0255104-AD8C-4747-B23C-C268267A1019}">
      <dgm:prSet/>
      <dgm:spPr/>
      <dgm:t>
        <a:bodyPr/>
        <a:lstStyle/>
        <a:p>
          <a:endParaRPr lang="en-US"/>
        </a:p>
      </dgm:t>
    </dgm:pt>
    <dgm:pt modelId="{5396EEBF-0E13-4649-8DA4-DE6A67AEBEAA}" type="sibTrans" cxnId="{D0255104-AD8C-4747-B23C-C268267A1019}">
      <dgm:prSet/>
      <dgm:spPr/>
      <dgm:t>
        <a:bodyPr/>
        <a:lstStyle/>
        <a:p>
          <a:endParaRPr lang="en-US"/>
        </a:p>
      </dgm:t>
    </dgm:pt>
    <dgm:pt modelId="{68466DC3-90DE-4A9C-98EC-F3E7689FD3AE}">
      <dgm:prSet/>
      <dgm:spPr/>
      <dgm:t>
        <a:bodyPr/>
        <a:lstStyle/>
        <a:p>
          <a:r>
            <a:rPr lang="en-US" dirty="0"/>
            <a:t>Intended to Recognize Districts for Outstanding Financial Management and Transparency Practices</a:t>
          </a:r>
        </a:p>
      </dgm:t>
    </dgm:pt>
    <dgm:pt modelId="{E3B710F8-74D6-4BA8-AB8E-A4830681E82F}" type="parTrans" cxnId="{23E0275D-8EE3-4F4D-8C7B-E541237E0652}">
      <dgm:prSet/>
      <dgm:spPr/>
      <dgm:t>
        <a:bodyPr/>
        <a:lstStyle/>
        <a:p>
          <a:endParaRPr lang="en-US"/>
        </a:p>
      </dgm:t>
    </dgm:pt>
    <dgm:pt modelId="{67EC8EA7-8BAA-484F-B99D-62B50B93E815}" type="sibTrans" cxnId="{23E0275D-8EE3-4F4D-8C7B-E541237E0652}">
      <dgm:prSet/>
      <dgm:spPr/>
      <dgm:t>
        <a:bodyPr/>
        <a:lstStyle/>
        <a:p>
          <a:endParaRPr lang="en-US"/>
        </a:p>
      </dgm:t>
    </dgm:pt>
    <dgm:pt modelId="{5BDD45D0-2691-4A64-830A-D6DFF4E68E55}">
      <dgm:prSet/>
      <dgm:spPr/>
      <dgm:t>
        <a:bodyPr/>
        <a:lstStyle/>
        <a:p>
          <a:r>
            <a:rPr lang="en-US"/>
            <a:t>Includes Eleven Distinct Subcategories</a:t>
          </a:r>
        </a:p>
      </dgm:t>
    </dgm:pt>
    <dgm:pt modelId="{D7BD2202-4DD5-4D41-AB9E-596690F562A2}" type="parTrans" cxnId="{4AE151CE-C777-4D2C-A5C0-FA27725C80D7}">
      <dgm:prSet/>
      <dgm:spPr/>
      <dgm:t>
        <a:bodyPr/>
        <a:lstStyle/>
        <a:p>
          <a:endParaRPr lang="en-US"/>
        </a:p>
      </dgm:t>
    </dgm:pt>
    <dgm:pt modelId="{A3928F73-3893-4E36-B9A5-FF161450845B}" type="sibTrans" cxnId="{4AE151CE-C777-4D2C-A5C0-FA27725C80D7}">
      <dgm:prSet/>
      <dgm:spPr/>
      <dgm:t>
        <a:bodyPr/>
        <a:lstStyle/>
        <a:p>
          <a:endParaRPr lang="en-US"/>
        </a:p>
      </dgm:t>
    </dgm:pt>
    <dgm:pt modelId="{E4504434-B5EA-4502-97F2-E42FDC6BE0F5}" type="pres">
      <dgm:prSet presAssocID="{D01F6469-28C2-4FF2-BB58-72E34E2E79D9}" presName="root" presStyleCnt="0">
        <dgm:presLayoutVars>
          <dgm:dir/>
          <dgm:resizeHandles val="exact"/>
        </dgm:presLayoutVars>
      </dgm:prSet>
      <dgm:spPr/>
    </dgm:pt>
    <dgm:pt modelId="{52BD7249-2566-402D-954C-AC6EAB044FD8}" type="pres">
      <dgm:prSet presAssocID="{BA922B4C-4470-4F14-8D8E-6648EE7796E0}" presName="compNode" presStyleCnt="0"/>
      <dgm:spPr/>
    </dgm:pt>
    <dgm:pt modelId="{03240D43-5C5D-407D-A756-67BE3721208A}" type="pres">
      <dgm:prSet presAssocID="{BA922B4C-4470-4F14-8D8E-6648EE7796E0}" presName="bgRect" presStyleLbl="bgShp" presStyleIdx="0" presStyleCnt="3"/>
      <dgm:spPr/>
    </dgm:pt>
    <dgm:pt modelId="{CDE377FD-5B53-4E81-8CF4-7AAFE24A2020}" type="pres">
      <dgm:prSet presAssocID="{BA922B4C-4470-4F14-8D8E-6648EE7796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ewableEnergy"/>
        </a:ext>
      </dgm:extLst>
    </dgm:pt>
    <dgm:pt modelId="{7246FB6C-EF5A-4799-AD92-13760FBF94FC}" type="pres">
      <dgm:prSet presAssocID="{BA922B4C-4470-4F14-8D8E-6648EE7796E0}" presName="spaceRect" presStyleCnt="0"/>
      <dgm:spPr/>
    </dgm:pt>
    <dgm:pt modelId="{98829075-6C3B-4534-AAD7-7772370732BB}" type="pres">
      <dgm:prSet presAssocID="{BA922B4C-4470-4F14-8D8E-6648EE7796E0}" presName="parTx" presStyleLbl="revTx" presStyleIdx="0" presStyleCnt="3">
        <dgm:presLayoutVars>
          <dgm:chMax val="0"/>
          <dgm:chPref val="0"/>
        </dgm:presLayoutVars>
      </dgm:prSet>
      <dgm:spPr/>
    </dgm:pt>
    <dgm:pt modelId="{7A08C95E-9C59-4329-A13D-1F0C6C9293C8}" type="pres">
      <dgm:prSet presAssocID="{5396EEBF-0E13-4649-8DA4-DE6A67AEBEAA}" presName="sibTrans" presStyleCnt="0"/>
      <dgm:spPr/>
    </dgm:pt>
    <dgm:pt modelId="{80CDB570-3CDA-4411-8FA0-30F1ABD5E307}" type="pres">
      <dgm:prSet presAssocID="{68466DC3-90DE-4A9C-98EC-F3E7689FD3AE}" presName="compNode" presStyleCnt="0"/>
      <dgm:spPr/>
    </dgm:pt>
    <dgm:pt modelId="{F687B985-9F89-4CF8-BF16-50D1774B427C}" type="pres">
      <dgm:prSet presAssocID="{68466DC3-90DE-4A9C-98EC-F3E7689FD3AE}" presName="bgRect" presStyleLbl="bgShp" presStyleIdx="1" presStyleCnt="3"/>
      <dgm:spPr/>
    </dgm:pt>
    <dgm:pt modelId="{A0A760D4-9397-4930-92C2-1FEFF0C324AF}" type="pres">
      <dgm:prSet presAssocID="{68466DC3-90DE-4A9C-98EC-F3E7689FD3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DB0AED0-E54B-4EB1-ADD1-FD844EABA1ED}" type="pres">
      <dgm:prSet presAssocID="{68466DC3-90DE-4A9C-98EC-F3E7689FD3AE}" presName="spaceRect" presStyleCnt="0"/>
      <dgm:spPr/>
    </dgm:pt>
    <dgm:pt modelId="{7A9536A9-4A6A-4666-A209-A3EFA8F84FD4}" type="pres">
      <dgm:prSet presAssocID="{68466DC3-90DE-4A9C-98EC-F3E7689FD3AE}" presName="parTx" presStyleLbl="revTx" presStyleIdx="1" presStyleCnt="3">
        <dgm:presLayoutVars>
          <dgm:chMax val="0"/>
          <dgm:chPref val="0"/>
        </dgm:presLayoutVars>
      </dgm:prSet>
      <dgm:spPr/>
    </dgm:pt>
    <dgm:pt modelId="{A200FD61-022F-4AFF-9876-69367F22BAF0}" type="pres">
      <dgm:prSet presAssocID="{67EC8EA7-8BAA-484F-B99D-62B50B93E815}" presName="sibTrans" presStyleCnt="0"/>
      <dgm:spPr/>
    </dgm:pt>
    <dgm:pt modelId="{0495B4D1-E8BC-4F05-922A-166FB18DC66C}" type="pres">
      <dgm:prSet presAssocID="{5BDD45D0-2691-4A64-830A-D6DFF4E68E55}" presName="compNode" presStyleCnt="0"/>
      <dgm:spPr/>
    </dgm:pt>
    <dgm:pt modelId="{214C4976-2987-40D2-B5CD-81516AB828C6}" type="pres">
      <dgm:prSet presAssocID="{5BDD45D0-2691-4A64-830A-D6DFF4E68E55}" presName="bgRect" presStyleLbl="bgShp" presStyleIdx="2" presStyleCnt="3"/>
      <dgm:spPr/>
    </dgm:pt>
    <dgm:pt modelId="{C6F2BCD6-14B9-4F82-9FBE-A9C1B1231A29}" type="pres">
      <dgm:prSet presAssocID="{5BDD45D0-2691-4A64-830A-D6DFF4E68E5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576E719-160B-4666-BF52-8AE76FD2FC4E}" type="pres">
      <dgm:prSet presAssocID="{5BDD45D0-2691-4A64-830A-D6DFF4E68E55}" presName="spaceRect" presStyleCnt="0"/>
      <dgm:spPr/>
    </dgm:pt>
    <dgm:pt modelId="{3BC514BA-7830-479A-840C-C7042EA0C0E9}" type="pres">
      <dgm:prSet presAssocID="{5BDD45D0-2691-4A64-830A-D6DFF4E68E5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0255104-AD8C-4747-B23C-C268267A1019}" srcId="{D01F6469-28C2-4FF2-BB58-72E34E2E79D9}" destId="{BA922B4C-4470-4F14-8D8E-6648EE7796E0}" srcOrd="0" destOrd="0" parTransId="{2405346E-DBCA-402E-86EB-F17862C0B1FE}" sibTransId="{5396EEBF-0E13-4649-8DA4-DE6A67AEBEAA}"/>
    <dgm:cxn modelId="{8142433C-6EA0-4F5E-B323-13BDE93ACD0F}" type="presOf" srcId="{D01F6469-28C2-4FF2-BB58-72E34E2E79D9}" destId="{E4504434-B5EA-4502-97F2-E42FDC6BE0F5}" srcOrd="0" destOrd="0" presId="urn:microsoft.com/office/officeart/2018/2/layout/IconVerticalSolidList"/>
    <dgm:cxn modelId="{3F7A255D-3738-49AF-9A51-39B3C5C62C87}" type="presOf" srcId="{5BDD45D0-2691-4A64-830A-D6DFF4E68E55}" destId="{3BC514BA-7830-479A-840C-C7042EA0C0E9}" srcOrd="0" destOrd="0" presId="urn:microsoft.com/office/officeart/2018/2/layout/IconVerticalSolidList"/>
    <dgm:cxn modelId="{23E0275D-8EE3-4F4D-8C7B-E541237E0652}" srcId="{D01F6469-28C2-4FF2-BB58-72E34E2E79D9}" destId="{68466DC3-90DE-4A9C-98EC-F3E7689FD3AE}" srcOrd="1" destOrd="0" parTransId="{E3B710F8-74D6-4BA8-AB8E-A4830681E82F}" sibTransId="{67EC8EA7-8BAA-484F-B99D-62B50B93E815}"/>
    <dgm:cxn modelId="{7817655D-FDB2-4BE3-8AF5-9B880559D3AC}" type="presOf" srcId="{68466DC3-90DE-4A9C-98EC-F3E7689FD3AE}" destId="{7A9536A9-4A6A-4666-A209-A3EFA8F84FD4}" srcOrd="0" destOrd="0" presId="urn:microsoft.com/office/officeart/2018/2/layout/IconVerticalSolidList"/>
    <dgm:cxn modelId="{4AE151CE-C777-4D2C-A5C0-FA27725C80D7}" srcId="{D01F6469-28C2-4FF2-BB58-72E34E2E79D9}" destId="{5BDD45D0-2691-4A64-830A-D6DFF4E68E55}" srcOrd="2" destOrd="0" parTransId="{D7BD2202-4DD5-4D41-AB9E-596690F562A2}" sibTransId="{A3928F73-3893-4E36-B9A5-FF161450845B}"/>
    <dgm:cxn modelId="{1B7966D0-6187-4A81-9FE8-6B08D8A1190D}" type="presOf" srcId="{BA922B4C-4470-4F14-8D8E-6648EE7796E0}" destId="{98829075-6C3B-4534-AAD7-7772370732BB}" srcOrd="0" destOrd="0" presId="urn:microsoft.com/office/officeart/2018/2/layout/IconVerticalSolidList"/>
    <dgm:cxn modelId="{F0C1CE5F-D884-4E09-8DC8-A259CBE1B5DA}" type="presParOf" srcId="{E4504434-B5EA-4502-97F2-E42FDC6BE0F5}" destId="{52BD7249-2566-402D-954C-AC6EAB044FD8}" srcOrd="0" destOrd="0" presId="urn:microsoft.com/office/officeart/2018/2/layout/IconVerticalSolidList"/>
    <dgm:cxn modelId="{9F0A3E5E-4327-43C7-A846-E88CFE2E0EB8}" type="presParOf" srcId="{52BD7249-2566-402D-954C-AC6EAB044FD8}" destId="{03240D43-5C5D-407D-A756-67BE3721208A}" srcOrd="0" destOrd="0" presId="urn:microsoft.com/office/officeart/2018/2/layout/IconVerticalSolidList"/>
    <dgm:cxn modelId="{434B017D-5C6B-4B12-95C9-8E64A69CABB6}" type="presParOf" srcId="{52BD7249-2566-402D-954C-AC6EAB044FD8}" destId="{CDE377FD-5B53-4E81-8CF4-7AAFE24A2020}" srcOrd="1" destOrd="0" presId="urn:microsoft.com/office/officeart/2018/2/layout/IconVerticalSolidList"/>
    <dgm:cxn modelId="{DE810543-A024-4BCB-ACBF-C853FE32EC81}" type="presParOf" srcId="{52BD7249-2566-402D-954C-AC6EAB044FD8}" destId="{7246FB6C-EF5A-4799-AD92-13760FBF94FC}" srcOrd="2" destOrd="0" presId="urn:microsoft.com/office/officeart/2018/2/layout/IconVerticalSolidList"/>
    <dgm:cxn modelId="{82A000CC-3258-4DA3-B52C-1BF5E78824F9}" type="presParOf" srcId="{52BD7249-2566-402D-954C-AC6EAB044FD8}" destId="{98829075-6C3B-4534-AAD7-7772370732BB}" srcOrd="3" destOrd="0" presId="urn:microsoft.com/office/officeart/2018/2/layout/IconVerticalSolidList"/>
    <dgm:cxn modelId="{8CF136BA-CE67-4090-B8E5-BD8522A13979}" type="presParOf" srcId="{E4504434-B5EA-4502-97F2-E42FDC6BE0F5}" destId="{7A08C95E-9C59-4329-A13D-1F0C6C9293C8}" srcOrd="1" destOrd="0" presId="urn:microsoft.com/office/officeart/2018/2/layout/IconVerticalSolidList"/>
    <dgm:cxn modelId="{100CC411-CDCA-4484-A128-4094BD996E53}" type="presParOf" srcId="{E4504434-B5EA-4502-97F2-E42FDC6BE0F5}" destId="{80CDB570-3CDA-4411-8FA0-30F1ABD5E307}" srcOrd="2" destOrd="0" presId="urn:microsoft.com/office/officeart/2018/2/layout/IconVerticalSolidList"/>
    <dgm:cxn modelId="{70ABB4DC-A4EC-4DA0-A318-2988642E642B}" type="presParOf" srcId="{80CDB570-3CDA-4411-8FA0-30F1ABD5E307}" destId="{F687B985-9F89-4CF8-BF16-50D1774B427C}" srcOrd="0" destOrd="0" presId="urn:microsoft.com/office/officeart/2018/2/layout/IconVerticalSolidList"/>
    <dgm:cxn modelId="{B5D194AB-F3DB-4CA8-BF73-7DE235129965}" type="presParOf" srcId="{80CDB570-3CDA-4411-8FA0-30F1ABD5E307}" destId="{A0A760D4-9397-4930-92C2-1FEFF0C324AF}" srcOrd="1" destOrd="0" presId="urn:microsoft.com/office/officeart/2018/2/layout/IconVerticalSolidList"/>
    <dgm:cxn modelId="{BDC7A491-8E8D-4CA1-BAEF-188B7BE94EAA}" type="presParOf" srcId="{80CDB570-3CDA-4411-8FA0-30F1ABD5E307}" destId="{BDB0AED0-E54B-4EB1-ADD1-FD844EABA1ED}" srcOrd="2" destOrd="0" presId="urn:microsoft.com/office/officeart/2018/2/layout/IconVerticalSolidList"/>
    <dgm:cxn modelId="{3B19937B-BF0B-4EAA-9071-EAD844352217}" type="presParOf" srcId="{80CDB570-3CDA-4411-8FA0-30F1ABD5E307}" destId="{7A9536A9-4A6A-4666-A209-A3EFA8F84FD4}" srcOrd="3" destOrd="0" presId="urn:microsoft.com/office/officeart/2018/2/layout/IconVerticalSolidList"/>
    <dgm:cxn modelId="{A5431886-6110-4E72-887A-5803AFB66A7F}" type="presParOf" srcId="{E4504434-B5EA-4502-97F2-E42FDC6BE0F5}" destId="{A200FD61-022F-4AFF-9876-69367F22BAF0}" srcOrd="3" destOrd="0" presId="urn:microsoft.com/office/officeart/2018/2/layout/IconVerticalSolidList"/>
    <dgm:cxn modelId="{0057EC03-4237-4A11-99A8-54629079AD0C}" type="presParOf" srcId="{E4504434-B5EA-4502-97F2-E42FDC6BE0F5}" destId="{0495B4D1-E8BC-4F05-922A-166FB18DC66C}" srcOrd="4" destOrd="0" presId="urn:microsoft.com/office/officeart/2018/2/layout/IconVerticalSolidList"/>
    <dgm:cxn modelId="{0AC22CC1-9FF7-4ACE-840C-A92A8A64FD49}" type="presParOf" srcId="{0495B4D1-E8BC-4F05-922A-166FB18DC66C}" destId="{214C4976-2987-40D2-B5CD-81516AB828C6}" srcOrd="0" destOrd="0" presId="urn:microsoft.com/office/officeart/2018/2/layout/IconVerticalSolidList"/>
    <dgm:cxn modelId="{D328771C-39CE-442D-BA6F-99249FE3317C}" type="presParOf" srcId="{0495B4D1-E8BC-4F05-922A-166FB18DC66C}" destId="{C6F2BCD6-14B9-4F82-9FBE-A9C1B1231A29}" srcOrd="1" destOrd="0" presId="urn:microsoft.com/office/officeart/2018/2/layout/IconVerticalSolidList"/>
    <dgm:cxn modelId="{9A3B1469-C088-4370-80F7-20B8B2F8D0FC}" type="presParOf" srcId="{0495B4D1-E8BC-4F05-922A-166FB18DC66C}" destId="{3576E719-160B-4666-BF52-8AE76FD2FC4E}" srcOrd="2" destOrd="0" presId="urn:microsoft.com/office/officeart/2018/2/layout/IconVerticalSolidList"/>
    <dgm:cxn modelId="{CA6425E0-78CF-463A-98B0-284EDA0B0D54}" type="presParOf" srcId="{0495B4D1-E8BC-4F05-922A-166FB18DC66C}" destId="{3BC514BA-7830-479A-840C-C7042EA0C0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FE2064-D8AD-4B48-91E4-AA7647D665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30BE6-2ECE-48D8-A932-B22A5B6E2B5F}">
      <dgm:prSet/>
      <dgm:spPr/>
      <dgm:t>
        <a:bodyPr/>
        <a:lstStyle/>
        <a:p>
          <a:r>
            <a:rPr lang="en-US" dirty="0"/>
            <a:t>Annual Financial Reports</a:t>
          </a:r>
        </a:p>
      </dgm:t>
    </dgm:pt>
    <dgm:pt modelId="{9FD7AD32-A9CA-478E-8DAA-562FF706F2BC}" type="parTrans" cxnId="{87E1D3B7-24F8-4675-823C-F71153C961F2}">
      <dgm:prSet/>
      <dgm:spPr/>
      <dgm:t>
        <a:bodyPr/>
        <a:lstStyle/>
        <a:p>
          <a:endParaRPr lang="en-US"/>
        </a:p>
      </dgm:t>
    </dgm:pt>
    <dgm:pt modelId="{6BE3EFCF-9444-4FCA-BFAC-7F84541C1C39}" type="sibTrans" cxnId="{87E1D3B7-24F8-4675-823C-F71153C961F2}">
      <dgm:prSet/>
      <dgm:spPr/>
      <dgm:t>
        <a:bodyPr/>
        <a:lstStyle/>
        <a:p>
          <a:endParaRPr lang="en-US"/>
        </a:p>
      </dgm:t>
    </dgm:pt>
    <dgm:pt modelId="{305F1DA2-3606-4104-8C25-25423CB3AA17}">
      <dgm:prSet/>
      <dgm:spPr/>
      <dgm:t>
        <a:bodyPr/>
        <a:lstStyle/>
        <a:p>
          <a:r>
            <a:rPr lang="en-US" dirty="0"/>
            <a:t>Interim Financial Reports</a:t>
          </a:r>
        </a:p>
      </dgm:t>
    </dgm:pt>
    <dgm:pt modelId="{E2EC4B77-34D9-4B23-86EB-D77D74B34EE9}" type="parTrans" cxnId="{5C43B248-936D-4F13-8694-C9BC323C3DE6}">
      <dgm:prSet/>
      <dgm:spPr/>
      <dgm:t>
        <a:bodyPr/>
        <a:lstStyle/>
        <a:p>
          <a:endParaRPr lang="en-US"/>
        </a:p>
      </dgm:t>
    </dgm:pt>
    <dgm:pt modelId="{035F92BA-56E0-4F77-9EDE-6589D2AA8EF7}" type="sibTrans" cxnId="{5C43B248-936D-4F13-8694-C9BC323C3DE6}">
      <dgm:prSet/>
      <dgm:spPr/>
      <dgm:t>
        <a:bodyPr/>
        <a:lstStyle/>
        <a:p>
          <a:endParaRPr lang="en-US"/>
        </a:p>
      </dgm:t>
    </dgm:pt>
    <dgm:pt modelId="{9E6FC37F-C814-4017-BEA6-94920D558B2B}" type="pres">
      <dgm:prSet presAssocID="{19FE2064-D8AD-4B48-91E4-AA7647D665B5}" presName="vert0" presStyleCnt="0">
        <dgm:presLayoutVars>
          <dgm:dir/>
          <dgm:animOne val="branch"/>
          <dgm:animLvl val="lvl"/>
        </dgm:presLayoutVars>
      </dgm:prSet>
      <dgm:spPr/>
    </dgm:pt>
    <dgm:pt modelId="{36992CE9-40A9-47C3-977D-18FEBF36F8CB}" type="pres">
      <dgm:prSet presAssocID="{D7F30BE6-2ECE-48D8-A932-B22A5B6E2B5F}" presName="thickLine" presStyleLbl="alignNode1" presStyleIdx="0" presStyleCnt="2"/>
      <dgm:spPr/>
    </dgm:pt>
    <dgm:pt modelId="{D2E4DBEC-4BA3-4B81-988B-3ADF86464AF3}" type="pres">
      <dgm:prSet presAssocID="{D7F30BE6-2ECE-48D8-A932-B22A5B6E2B5F}" presName="horz1" presStyleCnt="0"/>
      <dgm:spPr/>
    </dgm:pt>
    <dgm:pt modelId="{DBE9B5D1-3D69-4151-A985-CD2F5FC0ADA2}" type="pres">
      <dgm:prSet presAssocID="{D7F30BE6-2ECE-48D8-A932-B22A5B6E2B5F}" presName="tx1" presStyleLbl="revTx" presStyleIdx="0" presStyleCnt="2"/>
      <dgm:spPr/>
    </dgm:pt>
    <dgm:pt modelId="{8298B80C-7B7C-4713-A1E9-75A454B00772}" type="pres">
      <dgm:prSet presAssocID="{D7F30BE6-2ECE-48D8-A932-B22A5B6E2B5F}" presName="vert1" presStyleCnt="0"/>
      <dgm:spPr/>
    </dgm:pt>
    <dgm:pt modelId="{CA683F54-F3FA-45C0-AD6C-F3526C9BE5F7}" type="pres">
      <dgm:prSet presAssocID="{305F1DA2-3606-4104-8C25-25423CB3AA17}" presName="thickLine" presStyleLbl="alignNode1" presStyleIdx="1" presStyleCnt="2"/>
      <dgm:spPr/>
    </dgm:pt>
    <dgm:pt modelId="{2F133027-5D18-43CA-9473-D31CD00C72B7}" type="pres">
      <dgm:prSet presAssocID="{305F1DA2-3606-4104-8C25-25423CB3AA17}" presName="horz1" presStyleCnt="0"/>
      <dgm:spPr/>
    </dgm:pt>
    <dgm:pt modelId="{438F16BC-A0E3-4520-86B5-24C89FA9CA37}" type="pres">
      <dgm:prSet presAssocID="{305F1DA2-3606-4104-8C25-25423CB3AA17}" presName="tx1" presStyleLbl="revTx" presStyleIdx="1" presStyleCnt="2" custScaleY="174744"/>
      <dgm:spPr/>
    </dgm:pt>
    <dgm:pt modelId="{44D880C0-EED3-4E0E-8159-7CD6A88A3B1D}" type="pres">
      <dgm:prSet presAssocID="{305F1DA2-3606-4104-8C25-25423CB3AA17}" presName="vert1" presStyleCnt="0"/>
      <dgm:spPr/>
    </dgm:pt>
  </dgm:ptLst>
  <dgm:cxnLst>
    <dgm:cxn modelId="{EFE5B438-420F-46EF-8D08-69D69525B40F}" type="presOf" srcId="{D7F30BE6-2ECE-48D8-A932-B22A5B6E2B5F}" destId="{DBE9B5D1-3D69-4151-A985-CD2F5FC0ADA2}" srcOrd="0" destOrd="0" presId="urn:microsoft.com/office/officeart/2008/layout/LinedList"/>
    <dgm:cxn modelId="{5C43B248-936D-4F13-8694-C9BC323C3DE6}" srcId="{19FE2064-D8AD-4B48-91E4-AA7647D665B5}" destId="{305F1DA2-3606-4104-8C25-25423CB3AA17}" srcOrd="1" destOrd="0" parTransId="{E2EC4B77-34D9-4B23-86EB-D77D74B34EE9}" sibTransId="{035F92BA-56E0-4F77-9EDE-6589D2AA8EF7}"/>
    <dgm:cxn modelId="{D3028A94-627D-4D07-AFF7-98CAC90BA9B3}" type="presOf" srcId="{305F1DA2-3606-4104-8C25-25423CB3AA17}" destId="{438F16BC-A0E3-4520-86B5-24C89FA9CA37}" srcOrd="0" destOrd="0" presId="urn:microsoft.com/office/officeart/2008/layout/LinedList"/>
    <dgm:cxn modelId="{87E1D3B7-24F8-4675-823C-F71153C961F2}" srcId="{19FE2064-D8AD-4B48-91E4-AA7647D665B5}" destId="{D7F30BE6-2ECE-48D8-A932-B22A5B6E2B5F}" srcOrd="0" destOrd="0" parTransId="{9FD7AD32-A9CA-478E-8DAA-562FF706F2BC}" sibTransId="{6BE3EFCF-9444-4FCA-BFAC-7F84541C1C39}"/>
    <dgm:cxn modelId="{167CEAF5-EC38-4A39-873E-5E4BD22B85BB}" type="presOf" srcId="{19FE2064-D8AD-4B48-91E4-AA7647D665B5}" destId="{9E6FC37F-C814-4017-BEA6-94920D558B2B}" srcOrd="0" destOrd="0" presId="urn:microsoft.com/office/officeart/2008/layout/LinedList"/>
    <dgm:cxn modelId="{E8A1550F-9ED3-4299-A29D-43A48EFAC04F}" type="presParOf" srcId="{9E6FC37F-C814-4017-BEA6-94920D558B2B}" destId="{36992CE9-40A9-47C3-977D-18FEBF36F8CB}" srcOrd="0" destOrd="0" presId="urn:microsoft.com/office/officeart/2008/layout/LinedList"/>
    <dgm:cxn modelId="{854B42EF-E293-438C-AEEB-BE4B304C8E06}" type="presParOf" srcId="{9E6FC37F-C814-4017-BEA6-94920D558B2B}" destId="{D2E4DBEC-4BA3-4B81-988B-3ADF86464AF3}" srcOrd="1" destOrd="0" presId="urn:microsoft.com/office/officeart/2008/layout/LinedList"/>
    <dgm:cxn modelId="{6983D860-2848-47E6-9D40-172045A3030C}" type="presParOf" srcId="{D2E4DBEC-4BA3-4B81-988B-3ADF86464AF3}" destId="{DBE9B5D1-3D69-4151-A985-CD2F5FC0ADA2}" srcOrd="0" destOrd="0" presId="urn:microsoft.com/office/officeart/2008/layout/LinedList"/>
    <dgm:cxn modelId="{839F6D01-1843-42AD-A089-05B6A11AF5A7}" type="presParOf" srcId="{D2E4DBEC-4BA3-4B81-988B-3ADF86464AF3}" destId="{8298B80C-7B7C-4713-A1E9-75A454B00772}" srcOrd="1" destOrd="0" presId="urn:microsoft.com/office/officeart/2008/layout/LinedList"/>
    <dgm:cxn modelId="{A00973BB-7A77-4AE5-8099-E2640E892024}" type="presParOf" srcId="{9E6FC37F-C814-4017-BEA6-94920D558B2B}" destId="{CA683F54-F3FA-45C0-AD6C-F3526C9BE5F7}" srcOrd="2" destOrd="0" presId="urn:microsoft.com/office/officeart/2008/layout/LinedList"/>
    <dgm:cxn modelId="{467A104E-401C-453A-BD7C-AB16E4D72DEA}" type="presParOf" srcId="{9E6FC37F-C814-4017-BEA6-94920D558B2B}" destId="{2F133027-5D18-43CA-9473-D31CD00C72B7}" srcOrd="3" destOrd="0" presId="urn:microsoft.com/office/officeart/2008/layout/LinedList"/>
    <dgm:cxn modelId="{90BA62A3-5970-422B-8535-DC8779E89664}" type="presParOf" srcId="{2F133027-5D18-43CA-9473-D31CD00C72B7}" destId="{438F16BC-A0E3-4520-86B5-24C89FA9CA37}" srcOrd="0" destOrd="0" presId="urn:microsoft.com/office/officeart/2008/layout/LinedList"/>
    <dgm:cxn modelId="{37DD45EB-97C4-4FD4-A12A-0EC857FB5871}" type="presParOf" srcId="{2F133027-5D18-43CA-9473-D31CD00C72B7}" destId="{44D880C0-EED3-4E0E-8159-7CD6A88A3B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F55B87-3B6E-412B-8791-7FF0180F87F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E7B465D-544A-46A4-A8D0-20363C054123}">
      <dgm:prSet/>
      <dgm:spPr/>
      <dgm:t>
        <a:bodyPr/>
        <a:lstStyle/>
        <a:p>
          <a:r>
            <a:rPr lang="en-US"/>
            <a:t>Enrollment and ADA Trend</a:t>
          </a:r>
        </a:p>
      </dgm:t>
    </dgm:pt>
    <dgm:pt modelId="{FB7050F1-A983-401D-A256-33AAF49B414B}" type="parTrans" cxnId="{59ED9F85-105A-4F94-8577-1D161273FE34}">
      <dgm:prSet/>
      <dgm:spPr/>
      <dgm:t>
        <a:bodyPr/>
        <a:lstStyle/>
        <a:p>
          <a:endParaRPr lang="en-US"/>
        </a:p>
      </dgm:t>
    </dgm:pt>
    <dgm:pt modelId="{3FB8C686-2BC9-4400-9866-CB6A5086EE9E}" type="sibTrans" cxnId="{59ED9F85-105A-4F94-8577-1D161273FE34}">
      <dgm:prSet/>
      <dgm:spPr/>
      <dgm:t>
        <a:bodyPr/>
        <a:lstStyle/>
        <a:p>
          <a:endParaRPr lang="en-US"/>
        </a:p>
      </dgm:t>
    </dgm:pt>
    <dgm:pt modelId="{CB2FAFAA-12C9-44EB-993D-BE94D10E1EB7}">
      <dgm:prSet/>
      <dgm:spPr/>
      <dgm:t>
        <a:bodyPr/>
        <a:lstStyle/>
        <a:p>
          <a:r>
            <a:rPr lang="en-US"/>
            <a:t>Property Value Trend</a:t>
          </a:r>
        </a:p>
      </dgm:t>
    </dgm:pt>
    <dgm:pt modelId="{C6F346CD-B482-4734-A6C6-BF0224372963}" type="parTrans" cxnId="{87EBF8BB-3B01-41E4-BD1B-5DB7839CD0D2}">
      <dgm:prSet/>
      <dgm:spPr/>
      <dgm:t>
        <a:bodyPr/>
        <a:lstStyle/>
        <a:p>
          <a:endParaRPr lang="en-US"/>
        </a:p>
      </dgm:t>
    </dgm:pt>
    <dgm:pt modelId="{16BEAAE4-F0DA-4914-9E2D-B5376A86BC47}" type="sibTrans" cxnId="{87EBF8BB-3B01-41E4-BD1B-5DB7839CD0D2}">
      <dgm:prSet/>
      <dgm:spPr/>
      <dgm:t>
        <a:bodyPr/>
        <a:lstStyle/>
        <a:p>
          <a:endParaRPr lang="en-US"/>
        </a:p>
      </dgm:t>
    </dgm:pt>
    <dgm:pt modelId="{EFF9FE40-D3AE-4F28-B532-C24C2A9BEAFB}">
      <dgm:prSet/>
      <dgm:spPr/>
      <dgm:t>
        <a:bodyPr/>
        <a:lstStyle/>
        <a:p>
          <a:r>
            <a:rPr lang="en-US"/>
            <a:t>Expenditures per Student</a:t>
          </a:r>
        </a:p>
      </dgm:t>
    </dgm:pt>
    <dgm:pt modelId="{8759FC6B-1395-4CA6-9B8F-33BC01A38988}" type="parTrans" cxnId="{BC209A51-D424-41EE-8913-022CEC99E9DD}">
      <dgm:prSet/>
      <dgm:spPr/>
      <dgm:t>
        <a:bodyPr/>
        <a:lstStyle/>
        <a:p>
          <a:endParaRPr lang="en-US"/>
        </a:p>
      </dgm:t>
    </dgm:pt>
    <dgm:pt modelId="{BDF05545-E38C-4BEB-9B2D-E12F20C9C20B}" type="sibTrans" cxnId="{BC209A51-D424-41EE-8913-022CEC99E9DD}">
      <dgm:prSet/>
      <dgm:spPr/>
      <dgm:t>
        <a:bodyPr/>
        <a:lstStyle/>
        <a:p>
          <a:endParaRPr lang="en-US"/>
        </a:p>
      </dgm:t>
    </dgm:pt>
    <dgm:pt modelId="{5D773D59-A697-4D52-AA83-B405B3960BD4}">
      <dgm:prSet/>
      <dgm:spPr/>
      <dgm:t>
        <a:bodyPr/>
        <a:lstStyle/>
        <a:p>
          <a:r>
            <a:rPr lang="en-US"/>
            <a:t>Instructional Staff per Student</a:t>
          </a:r>
        </a:p>
      </dgm:t>
    </dgm:pt>
    <dgm:pt modelId="{C6AB72E8-68E0-4188-9671-2FE11E663C4E}" type="parTrans" cxnId="{296A3918-BE05-4172-AFDD-C4CFBD965513}">
      <dgm:prSet/>
      <dgm:spPr/>
      <dgm:t>
        <a:bodyPr/>
        <a:lstStyle/>
        <a:p>
          <a:endParaRPr lang="en-US"/>
        </a:p>
      </dgm:t>
    </dgm:pt>
    <dgm:pt modelId="{A629B58F-11A3-448A-937F-68C918B06D82}" type="sibTrans" cxnId="{296A3918-BE05-4172-AFDD-C4CFBD965513}">
      <dgm:prSet/>
      <dgm:spPr/>
      <dgm:t>
        <a:bodyPr/>
        <a:lstStyle/>
        <a:p>
          <a:endParaRPr lang="en-US"/>
        </a:p>
      </dgm:t>
    </dgm:pt>
    <dgm:pt modelId="{B7BC3810-1A8D-4184-A231-B1B7FAF36012}">
      <dgm:prSet/>
      <dgm:spPr/>
      <dgm:t>
        <a:bodyPr/>
        <a:lstStyle/>
        <a:p>
          <a:r>
            <a:rPr lang="en-US"/>
            <a:t>Total Staff per Student</a:t>
          </a:r>
        </a:p>
      </dgm:t>
    </dgm:pt>
    <dgm:pt modelId="{597370DA-9DEB-4472-BAC2-A6BB286E675D}" type="parTrans" cxnId="{FE8A5095-C0ED-4302-9A42-D4D04131D86E}">
      <dgm:prSet/>
      <dgm:spPr/>
      <dgm:t>
        <a:bodyPr/>
        <a:lstStyle/>
        <a:p>
          <a:endParaRPr lang="en-US"/>
        </a:p>
      </dgm:t>
    </dgm:pt>
    <dgm:pt modelId="{E2D9B4B2-48E2-42EC-9FF0-B74F4ABD1480}" type="sibTrans" cxnId="{FE8A5095-C0ED-4302-9A42-D4D04131D86E}">
      <dgm:prSet/>
      <dgm:spPr/>
      <dgm:t>
        <a:bodyPr/>
        <a:lstStyle/>
        <a:p>
          <a:endParaRPr lang="en-US"/>
        </a:p>
      </dgm:t>
    </dgm:pt>
    <dgm:pt modelId="{2AAAA698-1250-496D-BED4-362917B54FF8}">
      <dgm:prSet/>
      <dgm:spPr/>
      <dgm:t>
        <a:bodyPr/>
        <a:lstStyle/>
        <a:p>
          <a:r>
            <a:rPr lang="en-US"/>
            <a:t>Total Operating Revenue per Student</a:t>
          </a:r>
        </a:p>
      </dgm:t>
    </dgm:pt>
    <dgm:pt modelId="{6938816D-AB0E-4B31-A98D-643F765809E4}" type="parTrans" cxnId="{2ED80DB2-64B9-4DBC-A636-E1847FB29E57}">
      <dgm:prSet/>
      <dgm:spPr/>
      <dgm:t>
        <a:bodyPr/>
        <a:lstStyle/>
        <a:p>
          <a:endParaRPr lang="en-US"/>
        </a:p>
      </dgm:t>
    </dgm:pt>
    <dgm:pt modelId="{95AAEAA6-65E3-4BA8-8D29-E02319F518AB}" type="sibTrans" cxnId="{2ED80DB2-64B9-4DBC-A636-E1847FB29E57}">
      <dgm:prSet/>
      <dgm:spPr/>
      <dgm:t>
        <a:bodyPr/>
        <a:lstStyle/>
        <a:p>
          <a:endParaRPr lang="en-US"/>
        </a:p>
      </dgm:t>
    </dgm:pt>
    <dgm:pt modelId="{8A3AAD27-9070-4879-806F-74EF11BF1CF9}">
      <dgm:prSet/>
      <dgm:spPr/>
      <dgm:t>
        <a:bodyPr/>
        <a:lstStyle/>
        <a:p>
          <a:r>
            <a:rPr lang="en-US"/>
            <a:t>Fund Balance as Percent of Operating Expenditures</a:t>
          </a:r>
        </a:p>
      </dgm:t>
    </dgm:pt>
    <dgm:pt modelId="{DCC8EDB5-9014-45AA-B4D2-CA9E2BC2658F}" type="parTrans" cxnId="{46743580-72B2-4864-AE97-48290CACC9AA}">
      <dgm:prSet/>
      <dgm:spPr/>
      <dgm:t>
        <a:bodyPr/>
        <a:lstStyle/>
        <a:p>
          <a:endParaRPr lang="en-US"/>
        </a:p>
      </dgm:t>
    </dgm:pt>
    <dgm:pt modelId="{B72E28BE-224C-4D23-A539-068CAB4070E1}" type="sibTrans" cxnId="{46743580-72B2-4864-AE97-48290CACC9AA}">
      <dgm:prSet/>
      <dgm:spPr/>
      <dgm:t>
        <a:bodyPr/>
        <a:lstStyle/>
        <a:p>
          <a:endParaRPr lang="en-US"/>
        </a:p>
      </dgm:t>
    </dgm:pt>
    <dgm:pt modelId="{0E0A9968-AD11-46D2-826E-07E55FFA32C9}">
      <dgm:prSet/>
      <dgm:spPr/>
      <dgm:t>
        <a:bodyPr/>
        <a:lstStyle/>
        <a:p>
          <a:r>
            <a:rPr lang="en-US"/>
            <a:t>Fiscal Projections</a:t>
          </a:r>
        </a:p>
      </dgm:t>
    </dgm:pt>
    <dgm:pt modelId="{B23BEC88-FE71-4D55-B87D-127919EF68C5}" type="parTrans" cxnId="{FAA29527-48DC-4520-B745-1F60D9B96848}">
      <dgm:prSet/>
      <dgm:spPr/>
      <dgm:t>
        <a:bodyPr/>
        <a:lstStyle/>
        <a:p>
          <a:endParaRPr lang="en-US"/>
        </a:p>
      </dgm:t>
    </dgm:pt>
    <dgm:pt modelId="{FDAD562F-DF9C-4F57-916E-8EB0B5A37594}" type="sibTrans" cxnId="{FAA29527-48DC-4520-B745-1F60D9B96848}">
      <dgm:prSet/>
      <dgm:spPr/>
      <dgm:t>
        <a:bodyPr/>
        <a:lstStyle/>
        <a:p>
          <a:endParaRPr lang="en-US"/>
        </a:p>
      </dgm:t>
    </dgm:pt>
    <dgm:pt modelId="{D2133133-8797-4021-B1D5-6AC280AB3A0B}" type="pres">
      <dgm:prSet presAssocID="{A7F55B87-3B6E-412B-8791-7FF0180F87F9}" presName="vert0" presStyleCnt="0">
        <dgm:presLayoutVars>
          <dgm:dir/>
          <dgm:animOne val="branch"/>
          <dgm:animLvl val="lvl"/>
        </dgm:presLayoutVars>
      </dgm:prSet>
      <dgm:spPr/>
    </dgm:pt>
    <dgm:pt modelId="{0B15B819-FBAE-4547-9514-3256172F373A}" type="pres">
      <dgm:prSet presAssocID="{EE7B465D-544A-46A4-A8D0-20363C054123}" presName="thickLine" presStyleLbl="alignNode1" presStyleIdx="0" presStyleCnt="8"/>
      <dgm:spPr/>
    </dgm:pt>
    <dgm:pt modelId="{9F0463A2-888F-44BC-83DC-200C51D49489}" type="pres">
      <dgm:prSet presAssocID="{EE7B465D-544A-46A4-A8D0-20363C054123}" presName="horz1" presStyleCnt="0"/>
      <dgm:spPr/>
    </dgm:pt>
    <dgm:pt modelId="{732ECC3E-E972-45FD-A367-10E4BD53EF6E}" type="pres">
      <dgm:prSet presAssocID="{EE7B465D-544A-46A4-A8D0-20363C054123}" presName="tx1" presStyleLbl="revTx" presStyleIdx="0" presStyleCnt="8"/>
      <dgm:spPr/>
    </dgm:pt>
    <dgm:pt modelId="{76757F6B-8F5E-4BCD-8ADF-F042B5DA84A0}" type="pres">
      <dgm:prSet presAssocID="{EE7B465D-544A-46A4-A8D0-20363C054123}" presName="vert1" presStyleCnt="0"/>
      <dgm:spPr/>
    </dgm:pt>
    <dgm:pt modelId="{306F70BD-10F9-4053-9CB0-48D6243FC54F}" type="pres">
      <dgm:prSet presAssocID="{CB2FAFAA-12C9-44EB-993D-BE94D10E1EB7}" presName="thickLine" presStyleLbl="alignNode1" presStyleIdx="1" presStyleCnt="8"/>
      <dgm:spPr/>
    </dgm:pt>
    <dgm:pt modelId="{21DBDB7A-23DF-4F1B-85A4-895CCBFE6334}" type="pres">
      <dgm:prSet presAssocID="{CB2FAFAA-12C9-44EB-993D-BE94D10E1EB7}" presName="horz1" presStyleCnt="0"/>
      <dgm:spPr/>
    </dgm:pt>
    <dgm:pt modelId="{124C3DC1-1047-463B-9C69-2835637F42F2}" type="pres">
      <dgm:prSet presAssocID="{CB2FAFAA-12C9-44EB-993D-BE94D10E1EB7}" presName="tx1" presStyleLbl="revTx" presStyleIdx="1" presStyleCnt="8"/>
      <dgm:spPr/>
    </dgm:pt>
    <dgm:pt modelId="{C92515DC-F1E3-4A76-88E1-DAE9C5313735}" type="pres">
      <dgm:prSet presAssocID="{CB2FAFAA-12C9-44EB-993D-BE94D10E1EB7}" presName="vert1" presStyleCnt="0"/>
      <dgm:spPr/>
    </dgm:pt>
    <dgm:pt modelId="{54424057-E05E-4524-8402-BF9B608ECCA0}" type="pres">
      <dgm:prSet presAssocID="{EFF9FE40-D3AE-4F28-B532-C24C2A9BEAFB}" presName="thickLine" presStyleLbl="alignNode1" presStyleIdx="2" presStyleCnt="8"/>
      <dgm:spPr/>
    </dgm:pt>
    <dgm:pt modelId="{D7AAB2E7-6D3E-4F9F-AD7E-74D789282DB5}" type="pres">
      <dgm:prSet presAssocID="{EFF9FE40-D3AE-4F28-B532-C24C2A9BEAFB}" presName="horz1" presStyleCnt="0"/>
      <dgm:spPr/>
    </dgm:pt>
    <dgm:pt modelId="{DACDC329-0477-482C-A3C8-382381A676FC}" type="pres">
      <dgm:prSet presAssocID="{EFF9FE40-D3AE-4F28-B532-C24C2A9BEAFB}" presName="tx1" presStyleLbl="revTx" presStyleIdx="2" presStyleCnt="8"/>
      <dgm:spPr/>
    </dgm:pt>
    <dgm:pt modelId="{6ED5C5AC-E989-4528-ACCF-BAF9C7878B29}" type="pres">
      <dgm:prSet presAssocID="{EFF9FE40-D3AE-4F28-B532-C24C2A9BEAFB}" presName="vert1" presStyleCnt="0"/>
      <dgm:spPr/>
    </dgm:pt>
    <dgm:pt modelId="{D890684C-210C-440C-BEFA-4C23EE6FF3B3}" type="pres">
      <dgm:prSet presAssocID="{5D773D59-A697-4D52-AA83-B405B3960BD4}" presName="thickLine" presStyleLbl="alignNode1" presStyleIdx="3" presStyleCnt="8"/>
      <dgm:spPr/>
    </dgm:pt>
    <dgm:pt modelId="{76C40488-2A94-4CE7-8C2D-3AF31D8153DF}" type="pres">
      <dgm:prSet presAssocID="{5D773D59-A697-4D52-AA83-B405B3960BD4}" presName="horz1" presStyleCnt="0"/>
      <dgm:spPr/>
    </dgm:pt>
    <dgm:pt modelId="{34C9912C-7FF1-4DA4-8667-18D81BCF36AE}" type="pres">
      <dgm:prSet presAssocID="{5D773D59-A697-4D52-AA83-B405B3960BD4}" presName="tx1" presStyleLbl="revTx" presStyleIdx="3" presStyleCnt="8"/>
      <dgm:spPr/>
    </dgm:pt>
    <dgm:pt modelId="{F53B86A1-4989-4AA2-A4A1-72E4A81451E7}" type="pres">
      <dgm:prSet presAssocID="{5D773D59-A697-4D52-AA83-B405B3960BD4}" presName="vert1" presStyleCnt="0"/>
      <dgm:spPr/>
    </dgm:pt>
    <dgm:pt modelId="{61D96991-2CE8-4C58-8BE9-863DDC44FFF1}" type="pres">
      <dgm:prSet presAssocID="{B7BC3810-1A8D-4184-A231-B1B7FAF36012}" presName="thickLine" presStyleLbl="alignNode1" presStyleIdx="4" presStyleCnt="8"/>
      <dgm:spPr/>
    </dgm:pt>
    <dgm:pt modelId="{C49539F0-7BB0-4697-ACC1-3205BCE95E97}" type="pres">
      <dgm:prSet presAssocID="{B7BC3810-1A8D-4184-A231-B1B7FAF36012}" presName="horz1" presStyleCnt="0"/>
      <dgm:spPr/>
    </dgm:pt>
    <dgm:pt modelId="{2A921279-1A86-4D96-9B15-5701E289C20A}" type="pres">
      <dgm:prSet presAssocID="{B7BC3810-1A8D-4184-A231-B1B7FAF36012}" presName="tx1" presStyleLbl="revTx" presStyleIdx="4" presStyleCnt="8"/>
      <dgm:spPr/>
    </dgm:pt>
    <dgm:pt modelId="{3851682B-AD7A-4004-B8DC-0E3F349BBC10}" type="pres">
      <dgm:prSet presAssocID="{B7BC3810-1A8D-4184-A231-B1B7FAF36012}" presName="vert1" presStyleCnt="0"/>
      <dgm:spPr/>
    </dgm:pt>
    <dgm:pt modelId="{B8B91EB4-6A27-4CE1-BA60-5855992616E3}" type="pres">
      <dgm:prSet presAssocID="{2AAAA698-1250-496D-BED4-362917B54FF8}" presName="thickLine" presStyleLbl="alignNode1" presStyleIdx="5" presStyleCnt="8"/>
      <dgm:spPr/>
    </dgm:pt>
    <dgm:pt modelId="{715488F4-B6ED-4E39-A19B-4729733C5136}" type="pres">
      <dgm:prSet presAssocID="{2AAAA698-1250-496D-BED4-362917B54FF8}" presName="horz1" presStyleCnt="0"/>
      <dgm:spPr/>
    </dgm:pt>
    <dgm:pt modelId="{B03E1678-5EEC-43BA-9D9B-5C65DFFC44BA}" type="pres">
      <dgm:prSet presAssocID="{2AAAA698-1250-496D-BED4-362917B54FF8}" presName="tx1" presStyleLbl="revTx" presStyleIdx="5" presStyleCnt="8"/>
      <dgm:spPr/>
    </dgm:pt>
    <dgm:pt modelId="{CCE30DFF-D074-46A9-8E04-EC6E3DD6610F}" type="pres">
      <dgm:prSet presAssocID="{2AAAA698-1250-496D-BED4-362917B54FF8}" presName="vert1" presStyleCnt="0"/>
      <dgm:spPr/>
    </dgm:pt>
    <dgm:pt modelId="{3603FE16-DA50-4CA3-89F2-2EB45B87DE76}" type="pres">
      <dgm:prSet presAssocID="{8A3AAD27-9070-4879-806F-74EF11BF1CF9}" presName="thickLine" presStyleLbl="alignNode1" presStyleIdx="6" presStyleCnt="8"/>
      <dgm:spPr/>
    </dgm:pt>
    <dgm:pt modelId="{19D5BEDB-1437-417D-B40C-79A09B254287}" type="pres">
      <dgm:prSet presAssocID="{8A3AAD27-9070-4879-806F-74EF11BF1CF9}" presName="horz1" presStyleCnt="0"/>
      <dgm:spPr/>
    </dgm:pt>
    <dgm:pt modelId="{A3998438-6DC1-4744-9A8C-5525E191DB7F}" type="pres">
      <dgm:prSet presAssocID="{8A3AAD27-9070-4879-806F-74EF11BF1CF9}" presName="tx1" presStyleLbl="revTx" presStyleIdx="6" presStyleCnt="8"/>
      <dgm:spPr/>
    </dgm:pt>
    <dgm:pt modelId="{8B1B4D1E-7CF8-46AE-A8CB-A9244DDC21DB}" type="pres">
      <dgm:prSet presAssocID="{8A3AAD27-9070-4879-806F-74EF11BF1CF9}" presName="vert1" presStyleCnt="0"/>
      <dgm:spPr/>
    </dgm:pt>
    <dgm:pt modelId="{0B212A2A-1A6E-4586-A915-C94F80DF8A79}" type="pres">
      <dgm:prSet presAssocID="{0E0A9968-AD11-46D2-826E-07E55FFA32C9}" presName="thickLine" presStyleLbl="alignNode1" presStyleIdx="7" presStyleCnt="8"/>
      <dgm:spPr/>
    </dgm:pt>
    <dgm:pt modelId="{D8433C2B-128C-4E49-B5FC-CCC491B2AFFA}" type="pres">
      <dgm:prSet presAssocID="{0E0A9968-AD11-46D2-826E-07E55FFA32C9}" presName="horz1" presStyleCnt="0"/>
      <dgm:spPr/>
    </dgm:pt>
    <dgm:pt modelId="{8FC108CA-52B2-4D50-9C1E-458D80FDF56D}" type="pres">
      <dgm:prSet presAssocID="{0E0A9968-AD11-46D2-826E-07E55FFA32C9}" presName="tx1" presStyleLbl="revTx" presStyleIdx="7" presStyleCnt="8"/>
      <dgm:spPr/>
    </dgm:pt>
    <dgm:pt modelId="{B5634E31-CD90-4473-90CE-1B8727588480}" type="pres">
      <dgm:prSet presAssocID="{0E0A9968-AD11-46D2-826E-07E55FFA32C9}" presName="vert1" presStyleCnt="0"/>
      <dgm:spPr/>
    </dgm:pt>
  </dgm:ptLst>
  <dgm:cxnLst>
    <dgm:cxn modelId="{9E9CC300-064C-4A63-9DD0-6E6410AF0DBD}" type="presOf" srcId="{EE7B465D-544A-46A4-A8D0-20363C054123}" destId="{732ECC3E-E972-45FD-A367-10E4BD53EF6E}" srcOrd="0" destOrd="0" presId="urn:microsoft.com/office/officeart/2008/layout/LinedList"/>
    <dgm:cxn modelId="{8817F314-140E-4637-B275-D591C4A6F619}" type="presOf" srcId="{8A3AAD27-9070-4879-806F-74EF11BF1CF9}" destId="{A3998438-6DC1-4744-9A8C-5525E191DB7F}" srcOrd="0" destOrd="0" presId="urn:microsoft.com/office/officeart/2008/layout/LinedList"/>
    <dgm:cxn modelId="{296A3918-BE05-4172-AFDD-C4CFBD965513}" srcId="{A7F55B87-3B6E-412B-8791-7FF0180F87F9}" destId="{5D773D59-A697-4D52-AA83-B405B3960BD4}" srcOrd="3" destOrd="0" parTransId="{C6AB72E8-68E0-4188-9671-2FE11E663C4E}" sibTransId="{A629B58F-11A3-448A-937F-68C918B06D82}"/>
    <dgm:cxn modelId="{FAA29527-48DC-4520-B745-1F60D9B96848}" srcId="{A7F55B87-3B6E-412B-8791-7FF0180F87F9}" destId="{0E0A9968-AD11-46D2-826E-07E55FFA32C9}" srcOrd="7" destOrd="0" parTransId="{B23BEC88-FE71-4D55-B87D-127919EF68C5}" sibTransId="{FDAD562F-DF9C-4F57-916E-8EB0B5A37594}"/>
    <dgm:cxn modelId="{BC209A51-D424-41EE-8913-022CEC99E9DD}" srcId="{A7F55B87-3B6E-412B-8791-7FF0180F87F9}" destId="{EFF9FE40-D3AE-4F28-B532-C24C2A9BEAFB}" srcOrd="2" destOrd="0" parTransId="{8759FC6B-1395-4CA6-9B8F-33BC01A38988}" sibTransId="{BDF05545-E38C-4BEB-9B2D-E12F20C9C20B}"/>
    <dgm:cxn modelId="{995CBA56-27C3-4891-8865-E0E53991C48D}" type="presOf" srcId="{5D773D59-A697-4D52-AA83-B405B3960BD4}" destId="{34C9912C-7FF1-4DA4-8667-18D81BCF36AE}" srcOrd="0" destOrd="0" presId="urn:microsoft.com/office/officeart/2008/layout/LinedList"/>
    <dgm:cxn modelId="{46743580-72B2-4864-AE97-48290CACC9AA}" srcId="{A7F55B87-3B6E-412B-8791-7FF0180F87F9}" destId="{8A3AAD27-9070-4879-806F-74EF11BF1CF9}" srcOrd="6" destOrd="0" parTransId="{DCC8EDB5-9014-45AA-B4D2-CA9E2BC2658F}" sibTransId="{B72E28BE-224C-4D23-A539-068CAB4070E1}"/>
    <dgm:cxn modelId="{59ED9F85-105A-4F94-8577-1D161273FE34}" srcId="{A7F55B87-3B6E-412B-8791-7FF0180F87F9}" destId="{EE7B465D-544A-46A4-A8D0-20363C054123}" srcOrd="0" destOrd="0" parTransId="{FB7050F1-A983-401D-A256-33AAF49B414B}" sibTransId="{3FB8C686-2BC9-4400-9866-CB6A5086EE9E}"/>
    <dgm:cxn modelId="{FE8A5095-C0ED-4302-9A42-D4D04131D86E}" srcId="{A7F55B87-3B6E-412B-8791-7FF0180F87F9}" destId="{B7BC3810-1A8D-4184-A231-B1B7FAF36012}" srcOrd="4" destOrd="0" parTransId="{597370DA-9DEB-4472-BAC2-A6BB286E675D}" sibTransId="{E2D9B4B2-48E2-42EC-9FF0-B74F4ABD1480}"/>
    <dgm:cxn modelId="{2ED80DB2-64B9-4DBC-A636-E1847FB29E57}" srcId="{A7F55B87-3B6E-412B-8791-7FF0180F87F9}" destId="{2AAAA698-1250-496D-BED4-362917B54FF8}" srcOrd="5" destOrd="0" parTransId="{6938816D-AB0E-4B31-A98D-643F765809E4}" sibTransId="{95AAEAA6-65E3-4BA8-8D29-E02319F518AB}"/>
    <dgm:cxn modelId="{87EBF8BB-3B01-41E4-BD1B-5DB7839CD0D2}" srcId="{A7F55B87-3B6E-412B-8791-7FF0180F87F9}" destId="{CB2FAFAA-12C9-44EB-993D-BE94D10E1EB7}" srcOrd="1" destOrd="0" parTransId="{C6F346CD-B482-4734-A6C6-BF0224372963}" sibTransId="{16BEAAE4-F0DA-4914-9E2D-B5376A86BC47}"/>
    <dgm:cxn modelId="{DF4827C2-BFD1-4429-93DD-AF3E6517C231}" type="presOf" srcId="{B7BC3810-1A8D-4184-A231-B1B7FAF36012}" destId="{2A921279-1A86-4D96-9B15-5701E289C20A}" srcOrd="0" destOrd="0" presId="urn:microsoft.com/office/officeart/2008/layout/LinedList"/>
    <dgm:cxn modelId="{D4D6CEC7-3E4D-4DCE-B5AD-C6FC05167A5D}" type="presOf" srcId="{0E0A9968-AD11-46D2-826E-07E55FFA32C9}" destId="{8FC108CA-52B2-4D50-9C1E-458D80FDF56D}" srcOrd="0" destOrd="0" presId="urn:microsoft.com/office/officeart/2008/layout/LinedList"/>
    <dgm:cxn modelId="{36E0EBCC-B6EA-4534-9BCD-EEDAA1A87BB1}" type="presOf" srcId="{A7F55B87-3B6E-412B-8791-7FF0180F87F9}" destId="{D2133133-8797-4021-B1D5-6AC280AB3A0B}" srcOrd="0" destOrd="0" presId="urn:microsoft.com/office/officeart/2008/layout/LinedList"/>
    <dgm:cxn modelId="{48E129D1-5C98-4A19-A4C6-533AF43FA51E}" type="presOf" srcId="{2AAAA698-1250-496D-BED4-362917B54FF8}" destId="{B03E1678-5EEC-43BA-9D9B-5C65DFFC44BA}" srcOrd="0" destOrd="0" presId="urn:microsoft.com/office/officeart/2008/layout/LinedList"/>
    <dgm:cxn modelId="{E5B0ABDF-48EA-4E47-BA7C-14BD57C4C8BB}" type="presOf" srcId="{CB2FAFAA-12C9-44EB-993D-BE94D10E1EB7}" destId="{124C3DC1-1047-463B-9C69-2835637F42F2}" srcOrd="0" destOrd="0" presId="urn:microsoft.com/office/officeart/2008/layout/LinedList"/>
    <dgm:cxn modelId="{3A67A9FA-E457-4CF5-9905-4788BA50D291}" type="presOf" srcId="{EFF9FE40-D3AE-4F28-B532-C24C2A9BEAFB}" destId="{DACDC329-0477-482C-A3C8-382381A676FC}" srcOrd="0" destOrd="0" presId="urn:microsoft.com/office/officeart/2008/layout/LinedList"/>
    <dgm:cxn modelId="{FE8E5FDD-B917-47C1-B6F3-ED5A769F6594}" type="presParOf" srcId="{D2133133-8797-4021-B1D5-6AC280AB3A0B}" destId="{0B15B819-FBAE-4547-9514-3256172F373A}" srcOrd="0" destOrd="0" presId="urn:microsoft.com/office/officeart/2008/layout/LinedList"/>
    <dgm:cxn modelId="{AA8DB72D-13EB-4480-BF98-1481B31621F2}" type="presParOf" srcId="{D2133133-8797-4021-B1D5-6AC280AB3A0B}" destId="{9F0463A2-888F-44BC-83DC-200C51D49489}" srcOrd="1" destOrd="0" presId="urn:microsoft.com/office/officeart/2008/layout/LinedList"/>
    <dgm:cxn modelId="{96050DC9-C928-4DCF-8533-471BD5C43AD9}" type="presParOf" srcId="{9F0463A2-888F-44BC-83DC-200C51D49489}" destId="{732ECC3E-E972-45FD-A367-10E4BD53EF6E}" srcOrd="0" destOrd="0" presId="urn:microsoft.com/office/officeart/2008/layout/LinedList"/>
    <dgm:cxn modelId="{E5916044-B9C1-470F-ACF5-704B2365E842}" type="presParOf" srcId="{9F0463A2-888F-44BC-83DC-200C51D49489}" destId="{76757F6B-8F5E-4BCD-8ADF-F042B5DA84A0}" srcOrd="1" destOrd="0" presId="urn:microsoft.com/office/officeart/2008/layout/LinedList"/>
    <dgm:cxn modelId="{FC37F2B2-3ED7-42C5-8112-5568D6DEA3D3}" type="presParOf" srcId="{D2133133-8797-4021-B1D5-6AC280AB3A0B}" destId="{306F70BD-10F9-4053-9CB0-48D6243FC54F}" srcOrd="2" destOrd="0" presId="urn:microsoft.com/office/officeart/2008/layout/LinedList"/>
    <dgm:cxn modelId="{E22EE6F8-A42D-4A0B-BCEB-D1A0DB37AFF4}" type="presParOf" srcId="{D2133133-8797-4021-B1D5-6AC280AB3A0B}" destId="{21DBDB7A-23DF-4F1B-85A4-895CCBFE6334}" srcOrd="3" destOrd="0" presId="urn:microsoft.com/office/officeart/2008/layout/LinedList"/>
    <dgm:cxn modelId="{90EB1270-22F6-46A4-8D32-D3F0F900C985}" type="presParOf" srcId="{21DBDB7A-23DF-4F1B-85A4-895CCBFE6334}" destId="{124C3DC1-1047-463B-9C69-2835637F42F2}" srcOrd="0" destOrd="0" presId="urn:microsoft.com/office/officeart/2008/layout/LinedList"/>
    <dgm:cxn modelId="{92CDD831-27F0-4943-842A-207AFE6B879F}" type="presParOf" srcId="{21DBDB7A-23DF-4F1B-85A4-895CCBFE6334}" destId="{C92515DC-F1E3-4A76-88E1-DAE9C5313735}" srcOrd="1" destOrd="0" presId="urn:microsoft.com/office/officeart/2008/layout/LinedList"/>
    <dgm:cxn modelId="{54FB858C-5C3A-4173-A28C-C30C67FD29B5}" type="presParOf" srcId="{D2133133-8797-4021-B1D5-6AC280AB3A0B}" destId="{54424057-E05E-4524-8402-BF9B608ECCA0}" srcOrd="4" destOrd="0" presId="urn:microsoft.com/office/officeart/2008/layout/LinedList"/>
    <dgm:cxn modelId="{B44C11A1-5EDE-476F-805C-A25756F50075}" type="presParOf" srcId="{D2133133-8797-4021-B1D5-6AC280AB3A0B}" destId="{D7AAB2E7-6D3E-4F9F-AD7E-74D789282DB5}" srcOrd="5" destOrd="0" presId="urn:microsoft.com/office/officeart/2008/layout/LinedList"/>
    <dgm:cxn modelId="{9A822632-4143-47B8-81B7-84536DE30F23}" type="presParOf" srcId="{D7AAB2E7-6D3E-4F9F-AD7E-74D789282DB5}" destId="{DACDC329-0477-482C-A3C8-382381A676FC}" srcOrd="0" destOrd="0" presId="urn:microsoft.com/office/officeart/2008/layout/LinedList"/>
    <dgm:cxn modelId="{A8025E52-3812-4A8A-B6AB-005C8797005C}" type="presParOf" srcId="{D7AAB2E7-6D3E-4F9F-AD7E-74D789282DB5}" destId="{6ED5C5AC-E989-4528-ACCF-BAF9C7878B29}" srcOrd="1" destOrd="0" presId="urn:microsoft.com/office/officeart/2008/layout/LinedList"/>
    <dgm:cxn modelId="{FFD9EBD4-A4C5-47E0-8DE7-606B150CD875}" type="presParOf" srcId="{D2133133-8797-4021-B1D5-6AC280AB3A0B}" destId="{D890684C-210C-440C-BEFA-4C23EE6FF3B3}" srcOrd="6" destOrd="0" presId="urn:microsoft.com/office/officeart/2008/layout/LinedList"/>
    <dgm:cxn modelId="{30201AD9-0563-43F3-85B2-AD91B576D30F}" type="presParOf" srcId="{D2133133-8797-4021-B1D5-6AC280AB3A0B}" destId="{76C40488-2A94-4CE7-8C2D-3AF31D8153DF}" srcOrd="7" destOrd="0" presId="urn:microsoft.com/office/officeart/2008/layout/LinedList"/>
    <dgm:cxn modelId="{B3DB0097-5AED-4DFD-BE45-9E4E991E320C}" type="presParOf" srcId="{76C40488-2A94-4CE7-8C2D-3AF31D8153DF}" destId="{34C9912C-7FF1-4DA4-8667-18D81BCF36AE}" srcOrd="0" destOrd="0" presId="urn:microsoft.com/office/officeart/2008/layout/LinedList"/>
    <dgm:cxn modelId="{B94B051B-0609-41D6-BE48-817A2D87E3EF}" type="presParOf" srcId="{76C40488-2A94-4CE7-8C2D-3AF31D8153DF}" destId="{F53B86A1-4989-4AA2-A4A1-72E4A81451E7}" srcOrd="1" destOrd="0" presId="urn:microsoft.com/office/officeart/2008/layout/LinedList"/>
    <dgm:cxn modelId="{E812115A-A4D8-490C-BCCB-37961A048FAE}" type="presParOf" srcId="{D2133133-8797-4021-B1D5-6AC280AB3A0B}" destId="{61D96991-2CE8-4C58-8BE9-863DDC44FFF1}" srcOrd="8" destOrd="0" presId="urn:microsoft.com/office/officeart/2008/layout/LinedList"/>
    <dgm:cxn modelId="{54147C8F-0F05-43C9-B2C6-06F291E6444D}" type="presParOf" srcId="{D2133133-8797-4021-B1D5-6AC280AB3A0B}" destId="{C49539F0-7BB0-4697-ACC1-3205BCE95E97}" srcOrd="9" destOrd="0" presId="urn:microsoft.com/office/officeart/2008/layout/LinedList"/>
    <dgm:cxn modelId="{152019DD-4015-4978-9AF1-3AD2E6A5A9A3}" type="presParOf" srcId="{C49539F0-7BB0-4697-ACC1-3205BCE95E97}" destId="{2A921279-1A86-4D96-9B15-5701E289C20A}" srcOrd="0" destOrd="0" presId="urn:microsoft.com/office/officeart/2008/layout/LinedList"/>
    <dgm:cxn modelId="{70BC7261-08C0-4892-99A5-B6A2E2FAB62D}" type="presParOf" srcId="{C49539F0-7BB0-4697-ACC1-3205BCE95E97}" destId="{3851682B-AD7A-4004-B8DC-0E3F349BBC10}" srcOrd="1" destOrd="0" presId="urn:microsoft.com/office/officeart/2008/layout/LinedList"/>
    <dgm:cxn modelId="{963AEB01-D280-4738-8906-38A22C7004E7}" type="presParOf" srcId="{D2133133-8797-4021-B1D5-6AC280AB3A0B}" destId="{B8B91EB4-6A27-4CE1-BA60-5855992616E3}" srcOrd="10" destOrd="0" presId="urn:microsoft.com/office/officeart/2008/layout/LinedList"/>
    <dgm:cxn modelId="{0DF2F986-0C7B-4F76-B0AB-FC241133802E}" type="presParOf" srcId="{D2133133-8797-4021-B1D5-6AC280AB3A0B}" destId="{715488F4-B6ED-4E39-A19B-4729733C5136}" srcOrd="11" destOrd="0" presId="urn:microsoft.com/office/officeart/2008/layout/LinedList"/>
    <dgm:cxn modelId="{E74330A8-A8A3-4E4A-94A4-4CD8CD906768}" type="presParOf" srcId="{715488F4-B6ED-4E39-A19B-4729733C5136}" destId="{B03E1678-5EEC-43BA-9D9B-5C65DFFC44BA}" srcOrd="0" destOrd="0" presId="urn:microsoft.com/office/officeart/2008/layout/LinedList"/>
    <dgm:cxn modelId="{BFEB0308-C4D9-4765-9ED4-B70DF0D29AC9}" type="presParOf" srcId="{715488F4-B6ED-4E39-A19B-4729733C5136}" destId="{CCE30DFF-D074-46A9-8E04-EC6E3DD6610F}" srcOrd="1" destOrd="0" presId="urn:microsoft.com/office/officeart/2008/layout/LinedList"/>
    <dgm:cxn modelId="{6C584053-072B-42E3-909D-EB21BFABB5D4}" type="presParOf" srcId="{D2133133-8797-4021-B1D5-6AC280AB3A0B}" destId="{3603FE16-DA50-4CA3-89F2-2EB45B87DE76}" srcOrd="12" destOrd="0" presId="urn:microsoft.com/office/officeart/2008/layout/LinedList"/>
    <dgm:cxn modelId="{A2177E48-8422-4E1C-988E-5DEE0B50DB6A}" type="presParOf" srcId="{D2133133-8797-4021-B1D5-6AC280AB3A0B}" destId="{19D5BEDB-1437-417D-B40C-79A09B254287}" srcOrd="13" destOrd="0" presId="urn:microsoft.com/office/officeart/2008/layout/LinedList"/>
    <dgm:cxn modelId="{9B8E2AF6-8800-428E-9590-5C0C52BA29CC}" type="presParOf" srcId="{19D5BEDB-1437-417D-B40C-79A09B254287}" destId="{A3998438-6DC1-4744-9A8C-5525E191DB7F}" srcOrd="0" destOrd="0" presId="urn:microsoft.com/office/officeart/2008/layout/LinedList"/>
    <dgm:cxn modelId="{0DC49358-C81C-4FAD-9D13-E9A79B7C627A}" type="presParOf" srcId="{19D5BEDB-1437-417D-B40C-79A09B254287}" destId="{8B1B4D1E-7CF8-46AE-A8CB-A9244DDC21DB}" srcOrd="1" destOrd="0" presId="urn:microsoft.com/office/officeart/2008/layout/LinedList"/>
    <dgm:cxn modelId="{9935603B-B46F-4540-BBFC-63EC66922578}" type="presParOf" srcId="{D2133133-8797-4021-B1D5-6AC280AB3A0B}" destId="{0B212A2A-1A6E-4586-A915-C94F80DF8A79}" srcOrd="14" destOrd="0" presId="urn:microsoft.com/office/officeart/2008/layout/LinedList"/>
    <dgm:cxn modelId="{37399E37-07D2-48CD-B4CC-61F7F3E3CF80}" type="presParOf" srcId="{D2133133-8797-4021-B1D5-6AC280AB3A0B}" destId="{D8433C2B-128C-4E49-B5FC-CCC491B2AFFA}" srcOrd="15" destOrd="0" presId="urn:microsoft.com/office/officeart/2008/layout/LinedList"/>
    <dgm:cxn modelId="{5996B4C0-88A7-47D0-A443-4DFDC5A3E3A9}" type="presParOf" srcId="{D8433C2B-128C-4E49-B5FC-CCC491B2AFFA}" destId="{8FC108CA-52B2-4D50-9C1E-458D80FDF56D}" srcOrd="0" destOrd="0" presId="urn:microsoft.com/office/officeart/2008/layout/LinedList"/>
    <dgm:cxn modelId="{04173059-32A1-4F4A-BA70-900757B034B1}" type="presParOf" srcId="{D8433C2B-128C-4E49-B5FC-CCC491B2AFFA}" destId="{B5634E31-CD90-4473-90CE-1B87275884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F55B87-3B6E-412B-8791-7FF0180F87F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B465D-544A-46A4-A8D0-20363C054123}">
      <dgm:prSet/>
      <dgm:spPr/>
      <dgm:t>
        <a:bodyPr/>
        <a:lstStyle/>
        <a:p>
          <a:r>
            <a:rPr lang="en-US" dirty="0"/>
            <a:t>Management Review</a:t>
          </a:r>
        </a:p>
      </dgm:t>
    </dgm:pt>
    <dgm:pt modelId="{FB7050F1-A983-401D-A256-33AAF49B414B}" type="parTrans" cxnId="{59ED9F85-105A-4F94-8577-1D161273FE34}">
      <dgm:prSet/>
      <dgm:spPr/>
      <dgm:t>
        <a:bodyPr/>
        <a:lstStyle/>
        <a:p>
          <a:endParaRPr lang="en-US"/>
        </a:p>
      </dgm:t>
    </dgm:pt>
    <dgm:pt modelId="{3FB8C686-2BC9-4400-9866-CB6A5086EE9E}" type="sibTrans" cxnId="{59ED9F85-105A-4F94-8577-1D161273FE34}">
      <dgm:prSet/>
      <dgm:spPr/>
      <dgm:t>
        <a:bodyPr/>
        <a:lstStyle/>
        <a:p>
          <a:endParaRPr lang="en-US"/>
        </a:p>
      </dgm:t>
    </dgm:pt>
    <dgm:pt modelId="{CB2FAFAA-12C9-44EB-993D-BE94D10E1EB7}">
      <dgm:prSet/>
      <dgm:spPr/>
      <dgm:t>
        <a:bodyPr/>
        <a:lstStyle/>
        <a:p>
          <a:r>
            <a:rPr lang="en-US" dirty="0"/>
            <a:t>Efficiency and Economy</a:t>
          </a:r>
        </a:p>
      </dgm:t>
    </dgm:pt>
    <dgm:pt modelId="{C6F346CD-B482-4734-A6C6-BF0224372963}" type="parTrans" cxnId="{87EBF8BB-3B01-41E4-BD1B-5DB7839CD0D2}">
      <dgm:prSet/>
      <dgm:spPr/>
      <dgm:t>
        <a:bodyPr/>
        <a:lstStyle/>
        <a:p>
          <a:endParaRPr lang="en-US"/>
        </a:p>
      </dgm:t>
    </dgm:pt>
    <dgm:pt modelId="{16BEAAE4-F0DA-4914-9E2D-B5376A86BC47}" type="sibTrans" cxnId="{87EBF8BB-3B01-41E4-BD1B-5DB7839CD0D2}">
      <dgm:prSet/>
      <dgm:spPr/>
      <dgm:t>
        <a:bodyPr/>
        <a:lstStyle/>
        <a:p>
          <a:endParaRPr lang="en-US"/>
        </a:p>
      </dgm:t>
    </dgm:pt>
    <dgm:pt modelId="{EFF9FE40-D3AE-4F28-B532-C24C2A9BEAFB}">
      <dgm:prSet/>
      <dgm:spPr/>
      <dgm:t>
        <a:bodyPr/>
        <a:lstStyle/>
        <a:p>
          <a:r>
            <a:rPr lang="en-US" dirty="0"/>
            <a:t>Student Achievement</a:t>
          </a:r>
        </a:p>
      </dgm:t>
    </dgm:pt>
    <dgm:pt modelId="{8759FC6B-1395-4CA6-9B8F-33BC01A38988}" type="parTrans" cxnId="{BC209A51-D424-41EE-8913-022CEC99E9DD}">
      <dgm:prSet/>
      <dgm:spPr/>
      <dgm:t>
        <a:bodyPr/>
        <a:lstStyle/>
        <a:p>
          <a:endParaRPr lang="en-US"/>
        </a:p>
      </dgm:t>
    </dgm:pt>
    <dgm:pt modelId="{BDF05545-E38C-4BEB-9B2D-E12F20C9C20B}" type="sibTrans" cxnId="{BC209A51-D424-41EE-8913-022CEC99E9DD}">
      <dgm:prSet/>
      <dgm:spPr/>
      <dgm:t>
        <a:bodyPr/>
        <a:lstStyle/>
        <a:p>
          <a:endParaRPr lang="en-US"/>
        </a:p>
      </dgm:t>
    </dgm:pt>
    <dgm:pt modelId="{5D773D59-A697-4D52-AA83-B405B3960BD4}">
      <dgm:prSet/>
      <dgm:spPr/>
      <dgm:t>
        <a:bodyPr/>
        <a:lstStyle/>
        <a:p>
          <a:r>
            <a:rPr lang="en-US" dirty="0"/>
            <a:t>Communications</a:t>
          </a:r>
        </a:p>
      </dgm:t>
    </dgm:pt>
    <dgm:pt modelId="{C6AB72E8-68E0-4188-9671-2FE11E663C4E}" type="parTrans" cxnId="{296A3918-BE05-4172-AFDD-C4CFBD965513}">
      <dgm:prSet/>
      <dgm:spPr/>
      <dgm:t>
        <a:bodyPr/>
        <a:lstStyle/>
        <a:p>
          <a:endParaRPr lang="en-US"/>
        </a:p>
      </dgm:t>
    </dgm:pt>
    <dgm:pt modelId="{A629B58F-11A3-448A-937F-68C918B06D82}" type="sibTrans" cxnId="{296A3918-BE05-4172-AFDD-C4CFBD965513}">
      <dgm:prSet/>
      <dgm:spPr/>
      <dgm:t>
        <a:bodyPr/>
        <a:lstStyle/>
        <a:p>
          <a:endParaRPr lang="en-US"/>
        </a:p>
      </dgm:t>
    </dgm:pt>
    <dgm:pt modelId="{B7BC3810-1A8D-4184-A231-B1B7FAF36012}">
      <dgm:prSet/>
      <dgm:spPr/>
      <dgm:t>
        <a:bodyPr/>
        <a:lstStyle/>
        <a:p>
          <a:r>
            <a:rPr lang="en-US" dirty="0"/>
            <a:t>Processes</a:t>
          </a:r>
        </a:p>
      </dgm:t>
    </dgm:pt>
    <dgm:pt modelId="{597370DA-9DEB-4472-BAC2-A6BB286E675D}" type="parTrans" cxnId="{FE8A5095-C0ED-4302-9A42-D4D04131D86E}">
      <dgm:prSet/>
      <dgm:spPr/>
      <dgm:t>
        <a:bodyPr/>
        <a:lstStyle/>
        <a:p>
          <a:endParaRPr lang="en-US"/>
        </a:p>
      </dgm:t>
    </dgm:pt>
    <dgm:pt modelId="{E2D9B4B2-48E2-42EC-9FF0-B74F4ABD1480}" type="sibTrans" cxnId="{FE8A5095-C0ED-4302-9A42-D4D04131D86E}">
      <dgm:prSet/>
      <dgm:spPr/>
      <dgm:t>
        <a:bodyPr/>
        <a:lstStyle/>
        <a:p>
          <a:endParaRPr lang="en-US"/>
        </a:p>
      </dgm:t>
    </dgm:pt>
    <dgm:pt modelId="{2AAAA698-1250-496D-BED4-362917B54FF8}">
      <dgm:prSet/>
      <dgm:spPr/>
      <dgm:t>
        <a:bodyPr/>
        <a:lstStyle/>
        <a:p>
          <a:r>
            <a:rPr lang="en-US" dirty="0"/>
            <a:t>Technology</a:t>
          </a:r>
        </a:p>
      </dgm:t>
    </dgm:pt>
    <dgm:pt modelId="{6938816D-AB0E-4B31-A98D-643F765809E4}" type="parTrans" cxnId="{2ED80DB2-64B9-4DBC-A636-E1847FB29E57}">
      <dgm:prSet/>
      <dgm:spPr/>
      <dgm:t>
        <a:bodyPr/>
        <a:lstStyle/>
        <a:p>
          <a:endParaRPr lang="en-US"/>
        </a:p>
      </dgm:t>
    </dgm:pt>
    <dgm:pt modelId="{95AAEAA6-65E3-4BA8-8D29-E02319F518AB}" type="sibTrans" cxnId="{2ED80DB2-64B9-4DBC-A636-E1847FB29E57}">
      <dgm:prSet/>
      <dgm:spPr/>
      <dgm:t>
        <a:bodyPr/>
        <a:lstStyle/>
        <a:p>
          <a:endParaRPr lang="en-US"/>
        </a:p>
      </dgm:t>
    </dgm:pt>
    <dgm:pt modelId="{8A3AAD27-9070-4879-806F-74EF11BF1CF9}">
      <dgm:prSet/>
      <dgm:spPr/>
      <dgm:t>
        <a:bodyPr/>
        <a:lstStyle/>
        <a:p>
          <a:r>
            <a:rPr lang="en-US" dirty="0"/>
            <a:t>Strategic Plan</a:t>
          </a:r>
        </a:p>
      </dgm:t>
    </dgm:pt>
    <dgm:pt modelId="{DCC8EDB5-9014-45AA-B4D2-CA9E2BC2658F}" type="parTrans" cxnId="{46743580-72B2-4864-AE97-48290CACC9AA}">
      <dgm:prSet/>
      <dgm:spPr/>
      <dgm:t>
        <a:bodyPr/>
        <a:lstStyle/>
        <a:p>
          <a:endParaRPr lang="en-US"/>
        </a:p>
      </dgm:t>
    </dgm:pt>
    <dgm:pt modelId="{B72E28BE-224C-4D23-A539-068CAB4070E1}" type="sibTrans" cxnId="{46743580-72B2-4864-AE97-48290CACC9AA}">
      <dgm:prSet/>
      <dgm:spPr/>
      <dgm:t>
        <a:bodyPr/>
        <a:lstStyle/>
        <a:p>
          <a:endParaRPr lang="en-US"/>
        </a:p>
      </dgm:t>
    </dgm:pt>
    <dgm:pt modelId="{061B2F4B-7E71-4486-B4BA-AC517C69B7FC}" type="pres">
      <dgm:prSet presAssocID="{A7F55B87-3B6E-412B-8791-7FF0180F87F9}" presName="vert0" presStyleCnt="0">
        <dgm:presLayoutVars>
          <dgm:dir/>
          <dgm:animOne val="branch"/>
          <dgm:animLvl val="lvl"/>
        </dgm:presLayoutVars>
      </dgm:prSet>
      <dgm:spPr/>
    </dgm:pt>
    <dgm:pt modelId="{52E98EFF-6365-4875-A5A5-FE311A334E6E}" type="pres">
      <dgm:prSet presAssocID="{EE7B465D-544A-46A4-A8D0-20363C054123}" presName="thickLine" presStyleLbl="alignNode1" presStyleIdx="0" presStyleCnt="7"/>
      <dgm:spPr/>
    </dgm:pt>
    <dgm:pt modelId="{00EE091E-9324-4949-8A1A-555010325BA3}" type="pres">
      <dgm:prSet presAssocID="{EE7B465D-544A-46A4-A8D0-20363C054123}" presName="horz1" presStyleCnt="0"/>
      <dgm:spPr/>
    </dgm:pt>
    <dgm:pt modelId="{45A90F8B-9AD0-46CD-8C15-0EB777A68F71}" type="pres">
      <dgm:prSet presAssocID="{EE7B465D-544A-46A4-A8D0-20363C054123}" presName="tx1" presStyleLbl="revTx" presStyleIdx="0" presStyleCnt="7"/>
      <dgm:spPr/>
    </dgm:pt>
    <dgm:pt modelId="{F17B5259-8170-48D1-A2C7-EB2D10A0B7DB}" type="pres">
      <dgm:prSet presAssocID="{EE7B465D-544A-46A4-A8D0-20363C054123}" presName="vert1" presStyleCnt="0"/>
      <dgm:spPr/>
    </dgm:pt>
    <dgm:pt modelId="{01ABBBE9-2506-4145-B032-5CC917EABE85}" type="pres">
      <dgm:prSet presAssocID="{CB2FAFAA-12C9-44EB-993D-BE94D10E1EB7}" presName="thickLine" presStyleLbl="alignNode1" presStyleIdx="1" presStyleCnt="7"/>
      <dgm:spPr/>
    </dgm:pt>
    <dgm:pt modelId="{F6BAC51B-FD2E-46B9-B835-E817C5905FB5}" type="pres">
      <dgm:prSet presAssocID="{CB2FAFAA-12C9-44EB-993D-BE94D10E1EB7}" presName="horz1" presStyleCnt="0"/>
      <dgm:spPr/>
    </dgm:pt>
    <dgm:pt modelId="{13E64A8D-5638-4371-9798-C23B12C8B9C3}" type="pres">
      <dgm:prSet presAssocID="{CB2FAFAA-12C9-44EB-993D-BE94D10E1EB7}" presName="tx1" presStyleLbl="revTx" presStyleIdx="1" presStyleCnt="7"/>
      <dgm:spPr/>
    </dgm:pt>
    <dgm:pt modelId="{CD51E5FE-CC9C-4335-9B3F-31610CB44902}" type="pres">
      <dgm:prSet presAssocID="{CB2FAFAA-12C9-44EB-993D-BE94D10E1EB7}" presName="vert1" presStyleCnt="0"/>
      <dgm:spPr/>
    </dgm:pt>
    <dgm:pt modelId="{1BB52C81-48C7-4684-83A6-7815855ADE9B}" type="pres">
      <dgm:prSet presAssocID="{EFF9FE40-D3AE-4F28-B532-C24C2A9BEAFB}" presName="thickLine" presStyleLbl="alignNode1" presStyleIdx="2" presStyleCnt="7"/>
      <dgm:spPr/>
    </dgm:pt>
    <dgm:pt modelId="{8C0B31C6-540A-4107-A484-902D211F49E0}" type="pres">
      <dgm:prSet presAssocID="{EFF9FE40-D3AE-4F28-B532-C24C2A9BEAFB}" presName="horz1" presStyleCnt="0"/>
      <dgm:spPr/>
    </dgm:pt>
    <dgm:pt modelId="{2E3F0B8D-EBBA-49CB-A025-E8F511A4B2C9}" type="pres">
      <dgm:prSet presAssocID="{EFF9FE40-D3AE-4F28-B532-C24C2A9BEAFB}" presName="tx1" presStyleLbl="revTx" presStyleIdx="2" presStyleCnt="7"/>
      <dgm:spPr/>
    </dgm:pt>
    <dgm:pt modelId="{F7ED38B2-04E1-4BC1-AA6E-53458B2FCD74}" type="pres">
      <dgm:prSet presAssocID="{EFF9FE40-D3AE-4F28-B532-C24C2A9BEAFB}" presName="vert1" presStyleCnt="0"/>
      <dgm:spPr/>
    </dgm:pt>
    <dgm:pt modelId="{07DFFD94-181C-429B-A6CC-CF4582B2F084}" type="pres">
      <dgm:prSet presAssocID="{5D773D59-A697-4D52-AA83-B405B3960BD4}" presName="thickLine" presStyleLbl="alignNode1" presStyleIdx="3" presStyleCnt="7"/>
      <dgm:spPr/>
    </dgm:pt>
    <dgm:pt modelId="{9A0C3A1A-DD79-446F-A64F-1C0028704749}" type="pres">
      <dgm:prSet presAssocID="{5D773D59-A697-4D52-AA83-B405B3960BD4}" presName="horz1" presStyleCnt="0"/>
      <dgm:spPr/>
    </dgm:pt>
    <dgm:pt modelId="{088C18F1-4307-4D9E-BFC1-94E7CF550E97}" type="pres">
      <dgm:prSet presAssocID="{5D773D59-A697-4D52-AA83-B405B3960BD4}" presName="tx1" presStyleLbl="revTx" presStyleIdx="3" presStyleCnt="7"/>
      <dgm:spPr/>
    </dgm:pt>
    <dgm:pt modelId="{F4EE2361-FCB6-49C5-A899-9B76974545B8}" type="pres">
      <dgm:prSet presAssocID="{5D773D59-A697-4D52-AA83-B405B3960BD4}" presName="vert1" presStyleCnt="0"/>
      <dgm:spPr/>
    </dgm:pt>
    <dgm:pt modelId="{CEB13EF1-064A-4792-A88A-B4C946F2C912}" type="pres">
      <dgm:prSet presAssocID="{B7BC3810-1A8D-4184-A231-B1B7FAF36012}" presName="thickLine" presStyleLbl="alignNode1" presStyleIdx="4" presStyleCnt="7"/>
      <dgm:spPr/>
    </dgm:pt>
    <dgm:pt modelId="{C3754E4F-1549-413F-8286-84CFC4DAE914}" type="pres">
      <dgm:prSet presAssocID="{B7BC3810-1A8D-4184-A231-B1B7FAF36012}" presName="horz1" presStyleCnt="0"/>
      <dgm:spPr/>
    </dgm:pt>
    <dgm:pt modelId="{FC3A12A1-9FF5-4B82-9DBA-752A25EF63E1}" type="pres">
      <dgm:prSet presAssocID="{B7BC3810-1A8D-4184-A231-B1B7FAF36012}" presName="tx1" presStyleLbl="revTx" presStyleIdx="4" presStyleCnt="7"/>
      <dgm:spPr/>
    </dgm:pt>
    <dgm:pt modelId="{7E662349-79C9-4AEE-AF3C-A60803BC06E9}" type="pres">
      <dgm:prSet presAssocID="{B7BC3810-1A8D-4184-A231-B1B7FAF36012}" presName="vert1" presStyleCnt="0"/>
      <dgm:spPr/>
    </dgm:pt>
    <dgm:pt modelId="{99E108E5-3C13-4CC1-A0BC-2E0F6A11FFEF}" type="pres">
      <dgm:prSet presAssocID="{2AAAA698-1250-496D-BED4-362917B54FF8}" presName="thickLine" presStyleLbl="alignNode1" presStyleIdx="5" presStyleCnt="7"/>
      <dgm:spPr/>
    </dgm:pt>
    <dgm:pt modelId="{1D23E063-F663-4EFE-B81D-67F73CAC93F1}" type="pres">
      <dgm:prSet presAssocID="{2AAAA698-1250-496D-BED4-362917B54FF8}" presName="horz1" presStyleCnt="0"/>
      <dgm:spPr/>
    </dgm:pt>
    <dgm:pt modelId="{2CF88E16-1403-4BB9-AAE8-CAE4DF2A2256}" type="pres">
      <dgm:prSet presAssocID="{2AAAA698-1250-496D-BED4-362917B54FF8}" presName="tx1" presStyleLbl="revTx" presStyleIdx="5" presStyleCnt="7"/>
      <dgm:spPr/>
    </dgm:pt>
    <dgm:pt modelId="{F00CD6A7-930E-4DC5-9CF4-228EBA546674}" type="pres">
      <dgm:prSet presAssocID="{2AAAA698-1250-496D-BED4-362917B54FF8}" presName="vert1" presStyleCnt="0"/>
      <dgm:spPr/>
    </dgm:pt>
    <dgm:pt modelId="{F835941C-F967-4C5A-AEE7-A8D5A52DD68E}" type="pres">
      <dgm:prSet presAssocID="{8A3AAD27-9070-4879-806F-74EF11BF1CF9}" presName="thickLine" presStyleLbl="alignNode1" presStyleIdx="6" presStyleCnt="7"/>
      <dgm:spPr/>
    </dgm:pt>
    <dgm:pt modelId="{FEC156B0-E8B3-4B28-AA8A-F987598F4B84}" type="pres">
      <dgm:prSet presAssocID="{8A3AAD27-9070-4879-806F-74EF11BF1CF9}" presName="horz1" presStyleCnt="0"/>
      <dgm:spPr/>
    </dgm:pt>
    <dgm:pt modelId="{34278D34-BF2C-4983-BBED-D06281F539DA}" type="pres">
      <dgm:prSet presAssocID="{8A3AAD27-9070-4879-806F-74EF11BF1CF9}" presName="tx1" presStyleLbl="revTx" presStyleIdx="6" presStyleCnt="7"/>
      <dgm:spPr/>
    </dgm:pt>
    <dgm:pt modelId="{6BF7E8A7-6060-4DDD-B720-C72292E43470}" type="pres">
      <dgm:prSet presAssocID="{8A3AAD27-9070-4879-806F-74EF11BF1CF9}" presName="vert1" presStyleCnt="0"/>
      <dgm:spPr/>
    </dgm:pt>
  </dgm:ptLst>
  <dgm:cxnLst>
    <dgm:cxn modelId="{296A3918-BE05-4172-AFDD-C4CFBD965513}" srcId="{A7F55B87-3B6E-412B-8791-7FF0180F87F9}" destId="{5D773D59-A697-4D52-AA83-B405B3960BD4}" srcOrd="3" destOrd="0" parTransId="{C6AB72E8-68E0-4188-9671-2FE11E663C4E}" sibTransId="{A629B58F-11A3-448A-937F-68C918B06D82}"/>
    <dgm:cxn modelId="{C69B544E-4DB0-402F-9FA5-541AA35F2B2B}" type="presOf" srcId="{CB2FAFAA-12C9-44EB-993D-BE94D10E1EB7}" destId="{13E64A8D-5638-4371-9798-C23B12C8B9C3}" srcOrd="0" destOrd="0" presId="urn:microsoft.com/office/officeart/2008/layout/LinedList"/>
    <dgm:cxn modelId="{D156136F-03AF-45D1-A6DA-3BF1EA9F2DAE}" type="presOf" srcId="{5D773D59-A697-4D52-AA83-B405B3960BD4}" destId="{088C18F1-4307-4D9E-BFC1-94E7CF550E97}" srcOrd="0" destOrd="0" presId="urn:microsoft.com/office/officeart/2008/layout/LinedList"/>
    <dgm:cxn modelId="{BC209A51-D424-41EE-8913-022CEC99E9DD}" srcId="{A7F55B87-3B6E-412B-8791-7FF0180F87F9}" destId="{EFF9FE40-D3AE-4F28-B532-C24C2A9BEAFB}" srcOrd="2" destOrd="0" parTransId="{8759FC6B-1395-4CA6-9B8F-33BC01A38988}" sibTransId="{BDF05545-E38C-4BEB-9B2D-E12F20C9C20B}"/>
    <dgm:cxn modelId="{46743580-72B2-4864-AE97-48290CACC9AA}" srcId="{A7F55B87-3B6E-412B-8791-7FF0180F87F9}" destId="{8A3AAD27-9070-4879-806F-74EF11BF1CF9}" srcOrd="6" destOrd="0" parTransId="{DCC8EDB5-9014-45AA-B4D2-CA9E2BC2658F}" sibTransId="{B72E28BE-224C-4D23-A539-068CAB4070E1}"/>
    <dgm:cxn modelId="{59ED9F85-105A-4F94-8577-1D161273FE34}" srcId="{A7F55B87-3B6E-412B-8791-7FF0180F87F9}" destId="{EE7B465D-544A-46A4-A8D0-20363C054123}" srcOrd="0" destOrd="0" parTransId="{FB7050F1-A983-401D-A256-33AAF49B414B}" sibTransId="{3FB8C686-2BC9-4400-9866-CB6A5086EE9E}"/>
    <dgm:cxn modelId="{FE8A5095-C0ED-4302-9A42-D4D04131D86E}" srcId="{A7F55B87-3B6E-412B-8791-7FF0180F87F9}" destId="{B7BC3810-1A8D-4184-A231-B1B7FAF36012}" srcOrd="4" destOrd="0" parTransId="{597370DA-9DEB-4472-BAC2-A6BB286E675D}" sibTransId="{E2D9B4B2-48E2-42EC-9FF0-B74F4ABD1480}"/>
    <dgm:cxn modelId="{2ED80DB2-64B9-4DBC-A636-E1847FB29E57}" srcId="{A7F55B87-3B6E-412B-8791-7FF0180F87F9}" destId="{2AAAA698-1250-496D-BED4-362917B54FF8}" srcOrd="5" destOrd="0" parTransId="{6938816D-AB0E-4B31-A98D-643F765809E4}" sibTransId="{95AAEAA6-65E3-4BA8-8D29-E02319F518AB}"/>
    <dgm:cxn modelId="{53C275B7-73D0-4806-89E7-65EB653D9076}" type="presOf" srcId="{B7BC3810-1A8D-4184-A231-B1B7FAF36012}" destId="{FC3A12A1-9FF5-4B82-9DBA-752A25EF63E1}" srcOrd="0" destOrd="0" presId="urn:microsoft.com/office/officeart/2008/layout/LinedList"/>
    <dgm:cxn modelId="{87EBF8BB-3B01-41E4-BD1B-5DB7839CD0D2}" srcId="{A7F55B87-3B6E-412B-8791-7FF0180F87F9}" destId="{CB2FAFAA-12C9-44EB-993D-BE94D10E1EB7}" srcOrd="1" destOrd="0" parTransId="{C6F346CD-B482-4734-A6C6-BF0224372963}" sibTransId="{16BEAAE4-F0DA-4914-9E2D-B5376A86BC47}"/>
    <dgm:cxn modelId="{827EA4DD-07C5-4807-82C2-A5F8247A8D37}" type="presOf" srcId="{EFF9FE40-D3AE-4F28-B532-C24C2A9BEAFB}" destId="{2E3F0B8D-EBBA-49CB-A025-E8F511A4B2C9}" srcOrd="0" destOrd="0" presId="urn:microsoft.com/office/officeart/2008/layout/LinedList"/>
    <dgm:cxn modelId="{15198BE4-B360-4617-BD50-3FDC9406D107}" type="presOf" srcId="{8A3AAD27-9070-4879-806F-74EF11BF1CF9}" destId="{34278D34-BF2C-4983-BBED-D06281F539DA}" srcOrd="0" destOrd="0" presId="urn:microsoft.com/office/officeart/2008/layout/LinedList"/>
    <dgm:cxn modelId="{F5679BF2-7751-4385-97E5-30933D29C065}" type="presOf" srcId="{2AAAA698-1250-496D-BED4-362917B54FF8}" destId="{2CF88E16-1403-4BB9-AAE8-CAE4DF2A2256}" srcOrd="0" destOrd="0" presId="urn:microsoft.com/office/officeart/2008/layout/LinedList"/>
    <dgm:cxn modelId="{C0C68AFA-46CB-4419-A66E-8C94196CEBC0}" type="presOf" srcId="{A7F55B87-3B6E-412B-8791-7FF0180F87F9}" destId="{061B2F4B-7E71-4486-B4BA-AC517C69B7FC}" srcOrd="0" destOrd="0" presId="urn:microsoft.com/office/officeart/2008/layout/LinedList"/>
    <dgm:cxn modelId="{D10187FF-8674-450D-9ECE-9E9D2FECF626}" type="presOf" srcId="{EE7B465D-544A-46A4-A8D0-20363C054123}" destId="{45A90F8B-9AD0-46CD-8C15-0EB777A68F71}" srcOrd="0" destOrd="0" presId="urn:microsoft.com/office/officeart/2008/layout/LinedList"/>
    <dgm:cxn modelId="{2F7FCBB2-BA09-4B4C-B436-2341166768EB}" type="presParOf" srcId="{061B2F4B-7E71-4486-B4BA-AC517C69B7FC}" destId="{52E98EFF-6365-4875-A5A5-FE311A334E6E}" srcOrd="0" destOrd="0" presId="urn:microsoft.com/office/officeart/2008/layout/LinedList"/>
    <dgm:cxn modelId="{EB7C745B-000D-419D-893D-4C69FD666DED}" type="presParOf" srcId="{061B2F4B-7E71-4486-B4BA-AC517C69B7FC}" destId="{00EE091E-9324-4949-8A1A-555010325BA3}" srcOrd="1" destOrd="0" presId="urn:microsoft.com/office/officeart/2008/layout/LinedList"/>
    <dgm:cxn modelId="{BD7F293D-1B02-4714-B664-782C85982D67}" type="presParOf" srcId="{00EE091E-9324-4949-8A1A-555010325BA3}" destId="{45A90F8B-9AD0-46CD-8C15-0EB777A68F71}" srcOrd="0" destOrd="0" presId="urn:microsoft.com/office/officeart/2008/layout/LinedList"/>
    <dgm:cxn modelId="{519595D3-79BF-4D1B-BCC1-6A54305B6A9B}" type="presParOf" srcId="{00EE091E-9324-4949-8A1A-555010325BA3}" destId="{F17B5259-8170-48D1-A2C7-EB2D10A0B7DB}" srcOrd="1" destOrd="0" presId="urn:microsoft.com/office/officeart/2008/layout/LinedList"/>
    <dgm:cxn modelId="{4C9E5045-C32F-44D9-8BBE-1AE0DF3886F2}" type="presParOf" srcId="{061B2F4B-7E71-4486-B4BA-AC517C69B7FC}" destId="{01ABBBE9-2506-4145-B032-5CC917EABE85}" srcOrd="2" destOrd="0" presId="urn:microsoft.com/office/officeart/2008/layout/LinedList"/>
    <dgm:cxn modelId="{058A51AF-92E8-413C-9119-E58BF5B461A7}" type="presParOf" srcId="{061B2F4B-7E71-4486-B4BA-AC517C69B7FC}" destId="{F6BAC51B-FD2E-46B9-B835-E817C5905FB5}" srcOrd="3" destOrd="0" presId="urn:microsoft.com/office/officeart/2008/layout/LinedList"/>
    <dgm:cxn modelId="{8136318A-A0EC-4AD0-8901-6949D5FC9F59}" type="presParOf" srcId="{F6BAC51B-FD2E-46B9-B835-E817C5905FB5}" destId="{13E64A8D-5638-4371-9798-C23B12C8B9C3}" srcOrd="0" destOrd="0" presId="urn:microsoft.com/office/officeart/2008/layout/LinedList"/>
    <dgm:cxn modelId="{69D10746-6F28-4D70-B2B6-E094460D20FA}" type="presParOf" srcId="{F6BAC51B-FD2E-46B9-B835-E817C5905FB5}" destId="{CD51E5FE-CC9C-4335-9B3F-31610CB44902}" srcOrd="1" destOrd="0" presId="urn:microsoft.com/office/officeart/2008/layout/LinedList"/>
    <dgm:cxn modelId="{A3865076-0041-4145-8C86-C1CA64CCD363}" type="presParOf" srcId="{061B2F4B-7E71-4486-B4BA-AC517C69B7FC}" destId="{1BB52C81-48C7-4684-83A6-7815855ADE9B}" srcOrd="4" destOrd="0" presId="urn:microsoft.com/office/officeart/2008/layout/LinedList"/>
    <dgm:cxn modelId="{53978046-ECAF-4A32-97CE-2EE6E506776F}" type="presParOf" srcId="{061B2F4B-7E71-4486-B4BA-AC517C69B7FC}" destId="{8C0B31C6-540A-4107-A484-902D211F49E0}" srcOrd="5" destOrd="0" presId="urn:microsoft.com/office/officeart/2008/layout/LinedList"/>
    <dgm:cxn modelId="{F79E3611-B4E9-4775-B426-07E13E8CD081}" type="presParOf" srcId="{8C0B31C6-540A-4107-A484-902D211F49E0}" destId="{2E3F0B8D-EBBA-49CB-A025-E8F511A4B2C9}" srcOrd="0" destOrd="0" presId="urn:microsoft.com/office/officeart/2008/layout/LinedList"/>
    <dgm:cxn modelId="{73B99077-98CF-4AF8-94C7-EB511A053BF6}" type="presParOf" srcId="{8C0B31C6-540A-4107-A484-902D211F49E0}" destId="{F7ED38B2-04E1-4BC1-AA6E-53458B2FCD74}" srcOrd="1" destOrd="0" presId="urn:microsoft.com/office/officeart/2008/layout/LinedList"/>
    <dgm:cxn modelId="{08D0EA01-BD85-48FC-BE94-7C0A7CA75B4F}" type="presParOf" srcId="{061B2F4B-7E71-4486-B4BA-AC517C69B7FC}" destId="{07DFFD94-181C-429B-A6CC-CF4582B2F084}" srcOrd="6" destOrd="0" presId="urn:microsoft.com/office/officeart/2008/layout/LinedList"/>
    <dgm:cxn modelId="{D739CB09-0BF5-465C-BC44-63C66B062FB8}" type="presParOf" srcId="{061B2F4B-7E71-4486-B4BA-AC517C69B7FC}" destId="{9A0C3A1A-DD79-446F-A64F-1C0028704749}" srcOrd="7" destOrd="0" presId="urn:microsoft.com/office/officeart/2008/layout/LinedList"/>
    <dgm:cxn modelId="{F527BD1F-598D-4547-9D11-35EEE6593396}" type="presParOf" srcId="{9A0C3A1A-DD79-446F-A64F-1C0028704749}" destId="{088C18F1-4307-4D9E-BFC1-94E7CF550E97}" srcOrd="0" destOrd="0" presId="urn:microsoft.com/office/officeart/2008/layout/LinedList"/>
    <dgm:cxn modelId="{EC021C1E-974B-4001-B9FC-D9BA338104AF}" type="presParOf" srcId="{9A0C3A1A-DD79-446F-A64F-1C0028704749}" destId="{F4EE2361-FCB6-49C5-A899-9B76974545B8}" srcOrd="1" destOrd="0" presId="urn:microsoft.com/office/officeart/2008/layout/LinedList"/>
    <dgm:cxn modelId="{900E415A-A78C-43EE-AD4D-DD7F7C186951}" type="presParOf" srcId="{061B2F4B-7E71-4486-B4BA-AC517C69B7FC}" destId="{CEB13EF1-064A-4792-A88A-B4C946F2C912}" srcOrd="8" destOrd="0" presId="urn:microsoft.com/office/officeart/2008/layout/LinedList"/>
    <dgm:cxn modelId="{7FB79DCE-88CC-4E39-959A-4506E123B423}" type="presParOf" srcId="{061B2F4B-7E71-4486-B4BA-AC517C69B7FC}" destId="{C3754E4F-1549-413F-8286-84CFC4DAE914}" srcOrd="9" destOrd="0" presId="urn:microsoft.com/office/officeart/2008/layout/LinedList"/>
    <dgm:cxn modelId="{A58A402A-063F-4158-A392-A7E33CF28FFA}" type="presParOf" srcId="{C3754E4F-1549-413F-8286-84CFC4DAE914}" destId="{FC3A12A1-9FF5-4B82-9DBA-752A25EF63E1}" srcOrd="0" destOrd="0" presId="urn:microsoft.com/office/officeart/2008/layout/LinedList"/>
    <dgm:cxn modelId="{C04B9289-40E4-447E-9A59-DE56DCE0933D}" type="presParOf" srcId="{C3754E4F-1549-413F-8286-84CFC4DAE914}" destId="{7E662349-79C9-4AEE-AF3C-A60803BC06E9}" srcOrd="1" destOrd="0" presId="urn:microsoft.com/office/officeart/2008/layout/LinedList"/>
    <dgm:cxn modelId="{5C92F79E-F576-4092-86D2-6C2B0458C388}" type="presParOf" srcId="{061B2F4B-7E71-4486-B4BA-AC517C69B7FC}" destId="{99E108E5-3C13-4CC1-A0BC-2E0F6A11FFEF}" srcOrd="10" destOrd="0" presId="urn:microsoft.com/office/officeart/2008/layout/LinedList"/>
    <dgm:cxn modelId="{54DD42F4-4499-4332-87D6-0D6C71045CBA}" type="presParOf" srcId="{061B2F4B-7E71-4486-B4BA-AC517C69B7FC}" destId="{1D23E063-F663-4EFE-B81D-67F73CAC93F1}" srcOrd="11" destOrd="0" presId="urn:microsoft.com/office/officeart/2008/layout/LinedList"/>
    <dgm:cxn modelId="{6695522A-398D-4A6C-8479-C2458D3E40B1}" type="presParOf" srcId="{1D23E063-F663-4EFE-B81D-67F73CAC93F1}" destId="{2CF88E16-1403-4BB9-AAE8-CAE4DF2A2256}" srcOrd="0" destOrd="0" presId="urn:microsoft.com/office/officeart/2008/layout/LinedList"/>
    <dgm:cxn modelId="{0CA2C09C-F5F8-4DE0-A0F0-D68E3D1F2A4F}" type="presParOf" srcId="{1D23E063-F663-4EFE-B81D-67F73CAC93F1}" destId="{F00CD6A7-930E-4DC5-9CF4-228EBA546674}" srcOrd="1" destOrd="0" presId="urn:microsoft.com/office/officeart/2008/layout/LinedList"/>
    <dgm:cxn modelId="{8D0E2B39-B01D-4AA6-9EBB-2D9CD0B026D1}" type="presParOf" srcId="{061B2F4B-7E71-4486-B4BA-AC517C69B7FC}" destId="{F835941C-F967-4C5A-AEE7-A8D5A52DD68E}" srcOrd="12" destOrd="0" presId="urn:microsoft.com/office/officeart/2008/layout/LinedList"/>
    <dgm:cxn modelId="{6600C9BF-CECA-433B-A0FD-88282F74AC04}" type="presParOf" srcId="{061B2F4B-7E71-4486-B4BA-AC517C69B7FC}" destId="{FEC156B0-E8B3-4B28-AA8A-F987598F4B84}" srcOrd="13" destOrd="0" presId="urn:microsoft.com/office/officeart/2008/layout/LinedList"/>
    <dgm:cxn modelId="{96818637-FECF-4EB7-9CAC-256C3AD5DC7B}" type="presParOf" srcId="{FEC156B0-E8B3-4B28-AA8A-F987598F4B84}" destId="{34278D34-BF2C-4983-BBED-D06281F539DA}" srcOrd="0" destOrd="0" presId="urn:microsoft.com/office/officeart/2008/layout/LinedList"/>
    <dgm:cxn modelId="{6D0E927A-971C-46D6-8C45-6D930944B8A5}" type="presParOf" srcId="{FEC156B0-E8B3-4B28-AA8A-F987598F4B84}" destId="{6BF7E8A7-6060-4DDD-B720-C72292E434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08962-5529-4446-9E54-C18D439F36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97CD08-A714-44F3-951B-537CA1FCB6C5}">
      <dgm:prSet custT="1"/>
      <dgm:spPr/>
      <dgm:t>
        <a:bodyPr/>
        <a:lstStyle/>
        <a:p>
          <a:r>
            <a:rPr lang="en-US" sz="2400" dirty="0"/>
            <a:t>Organizational Chart</a:t>
          </a:r>
        </a:p>
      </dgm:t>
    </dgm:pt>
    <dgm:pt modelId="{8816EAD3-0701-49D1-8BD2-5F5DC0985F5E}" type="parTrans" cxnId="{AC7B2C2A-7322-43B6-8AB9-C377935DD224}">
      <dgm:prSet/>
      <dgm:spPr/>
      <dgm:t>
        <a:bodyPr/>
        <a:lstStyle/>
        <a:p>
          <a:endParaRPr lang="en-US"/>
        </a:p>
      </dgm:t>
    </dgm:pt>
    <dgm:pt modelId="{38F8E03A-ACDF-4329-8A8A-134EF6D49B92}" type="sibTrans" cxnId="{AC7B2C2A-7322-43B6-8AB9-C377935DD224}">
      <dgm:prSet/>
      <dgm:spPr/>
      <dgm:t>
        <a:bodyPr/>
        <a:lstStyle/>
        <a:p>
          <a:endParaRPr lang="en-US"/>
        </a:p>
      </dgm:t>
    </dgm:pt>
    <dgm:pt modelId="{BCE6BD77-0330-4DDC-B5AB-19614A35C070}">
      <dgm:prSet custT="1"/>
      <dgm:spPr/>
      <dgm:t>
        <a:bodyPr/>
        <a:lstStyle/>
        <a:p>
          <a:r>
            <a:rPr lang="en-US" sz="2400" dirty="0"/>
            <a:t>Job Descriptions</a:t>
          </a:r>
        </a:p>
      </dgm:t>
    </dgm:pt>
    <dgm:pt modelId="{C67DAD69-F910-40B6-97E7-524C76C54058}" type="parTrans" cxnId="{C244CA75-293A-4C2B-BE20-3ADA8683CD81}">
      <dgm:prSet/>
      <dgm:spPr/>
      <dgm:t>
        <a:bodyPr/>
        <a:lstStyle/>
        <a:p>
          <a:endParaRPr lang="en-US"/>
        </a:p>
      </dgm:t>
    </dgm:pt>
    <dgm:pt modelId="{BDF905B7-AD46-4401-969C-62A02A19FBAD}" type="sibTrans" cxnId="{C244CA75-293A-4C2B-BE20-3ADA8683CD81}">
      <dgm:prSet/>
      <dgm:spPr/>
      <dgm:t>
        <a:bodyPr/>
        <a:lstStyle/>
        <a:p>
          <a:endParaRPr lang="en-US"/>
        </a:p>
      </dgm:t>
    </dgm:pt>
    <dgm:pt modelId="{DD3D75DD-1D2B-4B1D-8693-E1C3CAED855F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Financial Transparency</a:t>
          </a:r>
          <a:endParaRPr lang="en-US" sz="2400" b="1" dirty="0">
            <a:solidFill>
              <a:schemeClr val="tx1"/>
            </a:solidFill>
          </a:endParaRPr>
        </a:p>
        <a:p>
          <a:endParaRPr lang="en-US" sz="1200" b="1" dirty="0">
            <a:solidFill>
              <a:schemeClr val="tx1"/>
            </a:solidFill>
          </a:endParaRPr>
        </a:p>
      </dgm:t>
    </dgm:pt>
    <dgm:pt modelId="{88FCAD28-55BC-4B3C-A7AA-E53E39AD02DF}" type="parTrans" cxnId="{C4B7A221-520C-4D09-B98E-64D191A0BDA1}">
      <dgm:prSet/>
      <dgm:spPr/>
      <dgm:t>
        <a:bodyPr/>
        <a:lstStyle/>
        <a:p>
          <a:endParaRPr lang="en-US"/>
        </a:p>
      </dgm:t>
    </dgm:pt>
    <dgm:pt modelId="{A8BCC433-A019-44F0-A680-DCE629F850D4}" type="sibTrans" cxnId="{C4B7A221-520C-4D09-B98E-64D191A0BDA1}">
      <dgm:prSet/>
      <dgm:spPr/>
      <dgm:t>
        <a:bodyPr/>
        <a:lstStyle/>
        <a:p>
          <a:endParaRPr lang="en-US"/>
        </a:p>
      </dgm:t>
    </dgm:pt>
    <dgm:pt modelId="{EC1C89A0-5CAA-4C70-BF1B-8D694B8B2AE4}">
      <dgm:prSet/>
      <dgm:spPr/>
      <dgm:t>
        <a:bodyPr/>
        <a:lstStyle/>
        <a:p>
          <a:r>
            <a:rPr lang="en-US"/>
            <a:t>5-years of Budgets</a:t>
          </a:r>
        </a:p>
      </dgm:t>
    </dgm:pt>
    <dgm:pt modelId="{63983117-AEB6-4D69-9EAD-730F469A01DA}" type="parTrans" cxnId="{A6914710-A1EB-4680-85A5-3AAD6E644C67}">
      <dgm:prSet/>
      <dgm:spPr/>
      <dgm:t>
        <a:bodyPr/>
        <a:lstStyle/>
        <a:p>
          <a:endParaRPr lang="en-US"/>
        </a:p>
      </dgm:t>
    </dgm:pt>
    <dgm:pt modelId="{14349104-D21E-430F-A2E4-F7B5411014CA}" type="sibTrans" cxnId="{A6914710-A1EB-4680-85A5-3AAD6E644C67}">
      <dgm:prSet/>
      <dgm:spPr/>
      <dgm:t>
        <a:bodyPr/>
        <a:lstStyle/>
        <a:p>
          <a:endParaRPr lang="en-US"/>
        </a:p>
      </dgm:t>
    </dgm:pt>
    <dgm:pt modelId="{DC7C92BE-9587-4934-B894-46075B003A9E}">
      <dgm:prSet/>
      <dgm:spPr/>
      <dgm:t>
        <a:bodyPr/>
        <a:lstStyle/>
        <a:p>
          <a:r>
            <a:rPr lang="en-US" dirty="0"/>
            <a:t>Budget and Tax Rate Hearing Documents</a:t>
          </a:r>
        </a:p>
      </dgm:t>
    </dgm:pt>
    <dgm:pt modelId="{73AD0E72-A035-41CF-842E-BC2AD585B5CC}" type="parTrans" cxnId="{DD5DF257-6DE9-4ED6-BE59-6422DFB98051}">
      <dgm:prSet/>
      <dgm:spPr/>
      <dgm:t>
        <a:bodyPr/>
        <a:lstStyle/>
        <a:p>
          <a:endParaRPr lang="en-US"/>
        </a:p>
      </dgm:t>
    </dgm:pt>
    <dgm:pt modelId="{5BCE9495-7E49-46B3-A625-1E2984C8893D}" type="sibTrans" cxnId="{DD5DF257-6DE9-4ED6-BE59-6422DFB98051}">
      <dgm:prSet/>
      <dgm:spPr/>
      <dgm:t>
        <a:bodyPr/>
        <a:lstStyle/>
        <a:p>
          <a:endParaRPr lang="en-US"/>
        </a:p>
      </dgm:t>
    </dgm:pt>
    <dgm:pt modelId="{44BA6558-3A3C-4615-9526-D4824E85D985}">
      <dgm:prSet/>
      <dgm:spPr/>
      <dgm:t>
        <a:bodyPr/>
        <a:lstStyle/>
        <a:p>
          <a:r>
            <a:rPr lang="en-US"/>
            <a:t>FIRST Ratings</a:t>
          </a:r>
        </a:p>
      </dgm:t>
    </dgm:pt>
    <dgm:pt modelId="{F7064AB6-14A8-4EAD-8943-AD6237167587}" type="parTrans" cxnId="{57C3604E-B2ED-4D83-A850-F17807807C52}">
      <dgm:prSet/>
      <dgm:spPr/>
      <dgm:t>
        <a:bodyPr/>
        <a:lstStyle/>
        <a:p>
          <a:endParaRPr lang="en-US"/>
        </a:p>
      </dgm:t>
    </dgm:pt>
    <dgm:pt modelId="{D08D86C0-18FE-4C31-A962-7BD4C047564B}" type="sibTrans" cxnId="{57C3604E-B2ED-4D83-A850-F17807807C52}">
      <dgm:prSet/>
      <dgm:spPr/>
      <dgm:t>
        <a:bodyPr/>
        <a:lstStyle/>
        <a:p>
          <a:endParaRPr lang="en-US"/>
        </a:p>
      </dgm:t>
    </dgm:pt>
    <dgm:pt modelId="{469C7F3B-1FF4-4A39-A64D-4F44CF5C7729}">
      <dgm:prSet/>
      <dgm:spPr/>
      <dgm:t>
        <a:bodyPr/>
        <a:lstStyle/>
        <a:p>
          <a:r>
            <a:rPr lang="en-US" dirty="0"/>
            <a:t>Unqualified Audit Opinion</a:t>
          </a:r>
        </a:p>
      </dgm:t>
    </dgm:pt>
    <dgm:pt modelId="{7FCECB96-13A9-4A1B-8967-5ED99551593C}" type="parTrans" cxnId="{422E36AE-73AD-48A0-A6E3-2AA7AE4CA485}">
      <dgm:prSet/>
      <dgm:spPr/>
      <dgm:t>
        <a:bodyPr/>
        <a:lstStyle/>
        <a:p>
          <a:endParaRPr lang="en-US"/>
        </a:p>
      </dgm:t>
    </dgm:pt>
    <dgm:pt modelId="{2E7BCE2A-49EF-4A27-8B33-EA0AABF7C748}" type="sibTrans" cxnId="{422E36AE-73AD-48A0-A6E3-2AA7AE4CA485}">
      <dgm:prSet/>
      <dgm:spPr/>
      <dgm:t>
        <a:bodyPr/>
        <a:lstStyle/>
        <a:p>
          <a:endParaRPr lang="en-US"/>
        </a:p>
      </dgm:t>
    </dgm:pt>
    <dgm:pt modelId="{5D76FE47-B6A2-4C5E-BFA0-7F242784E513}">
      <dgm:prSet/>
      <dgm:spPr/>
      <dgm:t>
        <a:bodyPr/>
        <a:lstStyle/>
        <a:p>
          <a:r>
            <a:rPr lang="en-US"/>
            <a:t>Debt Transparency Report</a:t>
          </a:r>
        </a:p>
      </dgm:t>
    </dgm:pt>
    <dgm:pt modelId="{E945D6CB-8AE6-4BFD-AFC0-444B97A245C9}" type="parTrans" cxnId="{6B55AC3F-6382-4FBD-8E95-DA5A70E3724C}">
      <dgm:prSet/>
      <dgm:spPr/>
      <dgm:t>
        <a:bodyPr/>
        <a:lstStyle/>
        <a:p>
          <a:endParaRPr lang="en-US"/>
        </a:p>
      </dgm:t>
    </dgm:pt>
    <dgm:pt modelId="{6CA21CB0-616E-4614-AABB-31F2B3908DB2}" type="sibTrans" cxnId="{6B55AC3F-6382-4FBD-8E95-DA5A70E3724C}">
      <dgm:prSet/>
      <dgm:spPr/>
      <dgm:t>
        <a:bodyPr/>
        <a:lstStyle/>
        <a:p>
          <a:endParaRPr lang="en-US"/>
        </a:p>
      </dgm:t>
    </dgm:pt>
    <dgm:pt modelId="{B9E66194-8808-4E08-91C9-B35C72D4387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Proof of Bank Reconciliations</a:t>
          </a:r>
        </a:p>
      </dgm:t>
    </dgm:pt>
    <dgm:pt modelId="{6CDA2CD1-8418-4272-921F-C48C7DD3D9A0}" type="parTrans" cxnId="{4F9DD161-604C-48F3-822D-25DE026E1CC9}">
      <dgm:prSet/>
      <dgm:spPr/>
      <dgm:t>
        <a:bodyPr/>
        <a:lstStyle/>
        <a:p>
          <a:endParaRPr lang="en-US"/>
        </a:p>
      </dgm:t>
    </dgm:pt>
    <dgm:pt modelId="{DC648B40-D908-4B57-9394-520DC4C2E103}" type="sibTrans" cxnId="{4F9DD161-604C-48F3-822D-25DE026E1CC9}">
      <dgm:prSet/>
      <dgm:spPr/>
      <dgm:t>
        <a:bodyPr/>
        <a:lstStyle/>
        <a:p>
          <a:endParaRPr lang="en-US"/>
        </a:p>
      </dgm:t>
    </dgm:pt>
    <dgm:pt modelId="{A26DA47C-A516-4FF0-929D-723E4A6BCEC5}" type="pres">
      <dgm:prSet presAssocID="{37208962-5529-4446-9E54-C18D439F36F4}" presName="vert0" presStyleCnt="0">
        <dgm:presLayoutVars>
          <dgm:dir/>
          <dgm:animOne val="branch"/>
          <dgm:animLvl val="lvl"/>
        </dgm:presLayoutVars>
      </dgm:prSet>
      <dgm:spPr/>
    </dgm:pt>
    <dgm:pt modelId="{071B0B8F-BB00-49A5-947C-D807DA2E8C9E}" type="pres">
      <dgm:prSet presAssocID="{A497CD08-A714-44F3-951B-537CA1FCB6C5}" presName="thickLine" presStyleLbl="alignNode1" presStyleIdx="0" presStyleCnt="9"/>
      <dgm:spPr/>
    </dgm:pt>
    <dgm:pt modelId="{7E62BD5B-5D6A-4A9A-92B3-5051E598DB76}" type="pres">
      <dgm:prSet presAssocID="{A497CD08-A714-44F3-951B-537CA1FCB6C5}" presName="horz1" presStyleCnt="0"/>
      <dgm:spPr/>
    </dgm:pt>
    <dgm:pt modelId="{F07E9823-D52F-46A7-B097-B37BEF814922}" type="pres">
      <dgm:prSet presAssocID="{A497CD08-A714-44F3-951B-537CA1FCB6C5}" presName="tx1" presStyleLbl="revTx" presStyleIdx="0" presStyleCnt="9"/>
      <dgm:spPr/>
    </dgm:pt>
    <dgm:pt modelId="{790746BB-F927-4F73-AB70-F329FE556F2F}" type="pres">
      <dgm:prSet presAssocID="{A497CD08-A714-44F3-951B-537CA1FCB6C5}" presName="vert1" presStyleCnt="0"/>
      <dgm:spPr/>
    </dgm:pt>
    <dgm:pt modelId="{C2A3146E-6AF6-477B-A8CB-FC545CF29C21}" type="pres">
      <dgm:prSet presAssocID="{BCE6BD77-0330-4DDC-B5AB-19614A35C070}" presName="thickLine" presStyleLbl="alignNode1" presStyleIdx="1" presStyleCnt="9"/>
      <dgm:spPr/>
    </dgm:pt>
    <dgm:pt modelId="{4558F7C7-4E23-40FF-86E6-B2BF200A097B}" type="pres">
      <dgm:prSet presAssocID="{BCE6BD77-0330-4DDC-B5AB-19614A35C070}" presName="horz1" presStyleCnt="0"/>
      <dgm:spPr/>
    </dgm:pt>
    <dgm:pt modelId="{C951E894-E7AD-4D57-8340-45FEDFC375A2}" type="pres">
      <dgm:prSet presAssocID="{BCE6BD77-0330-4DDC-B5AB-19614A35C070}" presName="tx1" presStyleLbl="revTx" presStyleIdx="1" presStyleCnt="9"/>
      <dgm:spPr/>
    </dgm:pt>
    <dgm:pt modelId="{0825CAD5-F9A8-4F08-B984-67D27A3DC594}" type="pres">
      <dgm:prSet presAssocID="{BCE6BD77-0330-4DDC-B5AB-19614A35C070}" presName="vert1" presStyleCnt="0"/>
      <dgm:spPr/>
    </dgm:pt>
    <dgm:pt modelId="{5715AB7B-F5CB-44CE-B42A-AD8D1B851B6E}" type="pres">
      <dgm:prSet presAssocID="{DD3D75DD-1D2B-4B1D-8693-E1C3CAED855F}" presName="thickLine" presStyleLbl="alignNode1" presStyleIdx="2" presStyleCnt="9"/>
      <dgm:spPr/>
    </dgm:pt>
    <dgm:pt modelId="{18683888-2BD0-4F0D-97E3-31ABE266ED52}" type="pres">
      <dgm:prSet presAssocID="{DD3D75DD-1D2B-4B1D-8693-E1C3CAED855F}" presName="horz1" presStyleCnt="0"/>
      <dgm:spPr/>
    </dgm:pt>
    <dgm:pt modelId="{03C9E5EF-E7C4-4237-8935-622666EB13D7}" type="pres">
      <dgm:prSet presAssocID="{DD3D75DD-1D2B-4B1D-8693-E1C3CAED855F}" presName="tx1" presStyleLbl="revTx" presStyleIdx="2" presStyleCnt="9"/>
      <dgm:spPr/>
    </dgm:pt>
    <dgm:pt modelId="{302F58FE-E395-4AF5-878D-6B07831CDFB3}" type="pres">
      <dgm:prSet presAssocID="{DD3D75DD-1D2B-4B1D-8693-E1C3CAED855F}" presName="vert1" presStyleCnt="0"/>
      <dgm:spPr/>
    </dgm:pt>
    <dgm:pt modelId="{2B538FC3-BF10-4F39-8832-86CE91F09E5F}" type="pres">
      <dgm:prSet presAssocID="{EC1C89A0-5CAA-4C70-BF1B-8D694B8B2AE4}" presName="thickLine" presStyleLbl="alignNode1" presStyleIdx="3" presStyleCnt="9"/>
      <dgm:spPr/>
    </dgm:pt>
    <dgm:pt modelId="{08EEF526-4E49-432F-9735-7E5DF8F99A68}" type="pres">
      <dgm:prSet presAssocID="{EC1C89A0-5CAA-4C70-BF1B-8D694B8B2AE4}" presName="horz1" presStyleCnt="0"/>
      <dgm:spPr/>
    </dgm:pt>
    <dgm:pt modelId="{FB7E54D8-AD34-491B-B3C2-B239B8B2FCB2}" type="pres">
      <dgm:prSet presAssocID="{EC1C89A0-5CAA-4C70-BF1B-8D694B8B2AE4}" presName="tx1" presStyleLbl="revTx" presStyleIdx="3" presStyleCnt="9"/>
      <dgm:spPr/>
    </dgm:pt>
    <dgm:pt modelId="{3084F4BD-9C4D-4152-AF77-0683232FB9C6}" type="pres">
      <dgm:prSet presAssocID="{EC1C89A0-5CAA-4C70-BF1B-8D694B8B2AE4}" presName="vert1" presStyleCnt="0"/>
      <dgm:spPr/>
    </dgm:pt>
    <dgm:pt modelId="{B7C76E60-C75C-4DAA-BA62-24AB5F82B5CD}" type="pres">
      <dgm:prSet presAssocID="{DC7C92BE-9587-4934-B894-46075B003A9E}" presName="thickLine" presStyleLbl="alignNode1" presStyleIdx="4" presStyleCnt="9"/>
      <dgm:spPr/>
    </dgm:pt>
    <dgm:pt modelId="{D39AC261-B3DB-4531-A31B-490A94D123E4}" type="pres">
      <dgm:prSet presAssocID="{DC7C92BE-9587-4934-B894-46075B003A9E}" presName="horz1" presStyleCnt="0"/>
      <dgm:spPr/>
    </dgm:pt>
    <dgm:pt modelId="{6E2DF8EA-01F3-46BC-B4A0-C7E5B0E82AE7}" type="pres">
      <dgm:prSet presAssocID="{DC7C92BE-9587-4934-B894-46075B003A9E}" presName="tx1" presStyleLbl="revTx" presStyleIdx="4" presStyleCnt="9"/>
      <dgm:spPr/>
    </dgm:pt>
    <dgm:pt modelId="{00BAB37D-7AFB-4E61-9114-DBEA658363E3}" type="pres">
      <dgm:prSet presAssocID="{DC7C92BE-9587-4934-B894-46075B003A9E}" presName="vert1" presStyleCnt="0"/>
      <dgm:spPr/>
    </dgm:pt>
    <dgm:pt modelId="{6AEBC269-A193-46D2-966E-9D6A1055BF83}" type="pres">
      <dgm:prSet presAssocID="{44BA6558-3A3C-4615-9526-D4824E85D985}" presName="thickLine" presStyleLbl="alignNode1" presStyleIdx="5" presStyleCnt="9"/>
      <dgm:spPr/>
    </dgm:pt>
    <dgm:pt modelId="{7EAAF521-9374-4655-81FD-6B6C7C7BE3EA}" type="pres">
      <dgm:prSet presAssocID="{44BA6558-3A3C-4615-9526-D4824E85D985}" presName="horz1" presStyleCnt="0"/>
      <dgm:spPr/>
    </dgm:pt>
    <dgm:pt modelId="{7779B044-C2F1-420F-A3A0-2FE443642397}" type="pres">
      <dgm:prSet presAssocID="{44BA6558-3A3C-4615-9526-D4824E85D985}" presName="tx1" presStyleLbl="revTx" presStyleIdx="5" presStyleCnt="9"/>
      <dgm:spPr/>
    </dgm:pt>
    <dgm:pt modelId="{78A74CB7-0EBA-4667-9D4B-5D096BB0E846}" type="pres">
      <dgm:prSet presAssocID="{44BA6558-3A3C-4615-9526-D4824E85D985}" presName="vert1" presStyleCnt="0"/>
      <dgm:spPr/>
    </dgm:pt>
    <dgm:pt modelId="{F88757F6-9439-41C8-BF0D-6C4995931A39}" type="pres">
      <dgm:prSet presAssocID="{469C7F3B-1FF4-4A39-A64D-4F44CF5C7729}" presName="thickLine" presStyleLbl="alignNode1" presStyleIdx="6" presStyleCnt="9"/>
      <dgm:spPr/>
    </dgm:pt>
    <dgm:pt modelId="{947073F3-8450-41CA-9491-2F6C7910EE97}" type="pres">
      <dgm:prSet presAssocID="{469C7F3B-1FF4-4A39-A64D-4F44CF5C7729}" presName="horz1" presStyleCnt="0"/>
      <dgm:spPr/>
    </dgm:pt>
    <dgm:pt modelId="{05434231-8088-4A5E-A8FC-4683080256CD}" type="pres">
      <dgm:prSet presAssocID="{469C7F3B-1FF4-4A39-A64D-4F44CF5C7729}" presName="tx1" presStyleLbl="revTx" presStyleIdx="6" presStyleCnt="9"/>
      <dgm:spPr/>
    </dgm:pt>
    <dgm:pt modelId="{90D68923-936E-4B7F-A9D0-CE88E641F6DB}" type="pres">
      <dgm:prSet presAssocID="{469C7F3B-1FF4-4A39-A64D-4F44CF5C7729}" presName="vert1" presStyleCnt="0"/>
      <dgm:spPr/>
    </dgm:pt>
    <dgm:pt modelId="{F07EA2FF-0AAC-40CF-9334-830AE383AEDA}" type="pres">
      <dgm:prSet presAssocID="{5D76FE47-B6A2-4C5E-BFA0-7F242784E513}" presName="thickLine" presStyleLbl="alignNode1" presStyleIdx="7" presStyleCnt="9"/>
      <dgm:spPr/>
    </dgm:pt>
    <dgm:pt modelId="{7D6AFBEE-543B-489C-BD5C-05AC7B715AA0}" type="pres">
      <dgm:prSet presAssocID="{5D76FE47-B6A2-4C5E-BFA0-7F242784E513}" presName="horz1" presStyleCnt="0"/>
      <dgm:spPr/>
    </dgm:pt>
    <dgm:pt modelId="{D37AB9BC-3E44-47D0-B106-FEA5EC7FCA39}" type="pres">
      <dgm:prSet presAssocID="{5D76FE47-B6A2-4C5E-BFA0-7F242784E513}" presName="tx1" presStyleLbl="revTx" presStyleIdx="7" presStyleCnt="9"/>
      <dgm:spPr/>
    </dgm:pt>
    <dgm:pt modelId="{267C0E97-1987-4F81-A1BD-177F51FAA9C9}" type="pres">
      <dgm:prSet presAssocID="{5D76FE47-B6A2-4C5E-BFA0-7F242784E513}" presName="vert1" presStyleCnt="0"/>
      <dgm:spPr/>
    </dgm:pt>
    <dgm:pt modelId="{ECD6610F-C842-475D-98C6-DCC0974CADDB}" type="pres">
      <dgm:prSet presAssocID="{B9E66194-8808-4E08-91C9-B35C72D43874}" presName="thickLine" presStyleLbl="alignNode1" presStyleIdx="8" presStyleCnt="9"/>
      <dgm:spPr/>
    </dgm:pt>
    <dgm:pt modelId="{AD5ED98B-EF6E-4DB9-91EE-426E1A93C8C8}" type="pres">
      <dgm:prSet presAssocID="{B9E66194-8808-4E08-91C9-B35C72D43874}" presName="horz1" presStyleCnt="0"/>
      <dgm:spPr/>
    </dgm:pt>
    <dgm:pt modelId="{8DAF7755-2B3A-45A5-A704-BCED3B37E408}" type="pres">
      <dgm:prSet presAssocID="{B9E66194-8808-4E08-91C9-B35C72D43874}" presName="tx1" presStyleLbl="revTx" presStyleIdx="8" presStyleCnt="9"/>
      <dgm:spPr/>
    </dgm:pt>
    <dgm:pt modelId="{F83F44F5-E8D9-4D8D-AF7C-D30240A0E674}" type="pres">
      <dgm:prSet presAssocID="{B9E66194-8808-4E08-91C9-B35C72D43874}" presName="vert1" presStyleCnt="0"/>
      <dgm:spPr/>
    </dgm:pt>
  </dgm:ptLst>
  <dgm:cxnLst>
    <dgm:cxn modelId="{A6914710-A1EB-4680-85A5-3AAD6E644C67}" srcId="{37208962-5529-4446-9E54-C18D439F36F4}" destId="{EC1C89A0-5CAA-4C70-BF1B-8D694B8B2AE4}" srcOrd="3" destOrd="0" parTransId="{63983117-AEB6-4D69-9EAD-730F469A01DA}" sibTransId="{14349104-D21E-430F-A2E4-F7B5411014CA}"/>
    <dgm:cxn modelId="{C4B7A221-520C-4D09-B98E-64D191A0BDA1}" srcId="{37208962-5529-4446-9E54-C18D439F36F4}" destId="{DD3D75DD-1D2B-4B1D-8693-E1C3CAED855F}" srcOrd="2" destOrd="0" parTransId="{88FCAD28-55BC-4B3C-A7AA-E53E39AD02DF}" sibTransId="{A8BCC433-A019-44F0-A680-DCE629F850D4}"/>
    <dgm:cxn modelId="{2BB74726-10AA-4CC8-9B1E-80AE63D6FB55}" type="presOf" srcId="{44BA6558-3A3C-4615-9526-D4824E85D985}" destId="{7779B044-C2F1-420F-A3A0-2FE443642397}" srcOrd="0" destOrd="0" presId="urn:microsoft.com/office/officeart/2008/layout/LinedList"/>
    <dgm:cxn modelId="{AC7B2C2A-7322-43B6-8AB9-C377935DD224}" srcId="{37208962-5529-4446-9E54-C18D439F36F4}" destId="{A497CD08-A714-44F3-951B-537CA1FCB6C5}" srcOrd="0" destOrd="0" parTransId="{8816EAD3-0701-49D1-8BD2-5F5DC0985F5E}" sibTransId="{38F8E03A-ACDF-4329-8A8A-134EF6D49B92}"/>
    <dgm:cxn modelId="{6B55AC3F-6382-4FBD-8E95-DA5A70E3724C}" srcId="{37208962-5529-4446-9E54-C18D439F36F4}" destId="{5D76FE47-B6A2-4C5E-BFA0-7F242784E513}" srcOrd="7" destOrd="0" parTransId="{E945D6CB-8AE6-4BFD-AFC0-444B97A245C9}" sibTransId="{6CA21CB0-616E-4614-AABB-31F2B3908DB2}"/>
    <dgm:cxn modelId="{4F9DD161-604C-48F3-822D-25DE026E1CC9}" srcId="{37208962-5529-4446-9E54-C18D439F36F4}" destId="{B9E66194-8808-4E08-91C9-B35C72D43874}" srcOrd="8" destOrd="0" parTransId="{6CDA2CD1-8418-4272-921F-C48C7DD3D9A0}" sibTransId="{DC648B40-D908-4B57-9394-520DC4C2E103}"/>
    <dgm:cxn modelId="{F951ED45-269B-4E73-9803-E8F3AC7CDA72}" type="presOf" srcId="{EC1C89A0-5CAA-4C70-BF1B-8D694B8B2AE4}" destId="{FB7E54D8-AD34-491B-B3C2-B239B8B2FCB2}" srcOrd="0" destOrd="0" presId="urn:microsoft.com/office/officeart/2008/layout/LinedList"/>
    <dgm:cxn modelId="{F10AF76B-A7C5-4AFA-B7D2-1F1AFA286BAA}" type="presOf" srcId="{469C7F3B-1FF4-4A39-A64D-4F44CF5C7729}" destId="{05434231-8088-4A5E-A8FC-4683080256CD}" srcOrd="0" destOrd="0" presId="urn:microsoft.com/office/officeart/2008/layout/LinedList"/>
    <dgm:cxn modelId="{57C3604E-B2ED-4D83-A850-F17807807C52}" srcId="{37208962-5529-4446-9E54-C18D439F36F4}" destId="{44BA6558-3A3C-4615-9526-D4824E85D985}" srcOrd="5" destOrd="0" parTransId="{F7064AB6-14A8-4EAD-8943-AD6237167587}" sibTransId="{D08D86C0-18FE-4C31-A962-7BD4C047564B}"/>
    <dgm:cxn modelId="{193F1B53-DF1B-47B0-B2F2-0E721A731B42}" type="presOf" srcId="{B9E66194-8808-4E08-91C9-B35C72D43874}" destId="{8DAF7755-2B3A-45A5-A704-BCED3B37E408}" srcOrd="0" destOrd="0" presId="urn:microsoft.com/office/officeart/2008/layout/LinedList"/>
    <dgm:cxn modelId="{C244CA75-293A-4C2B-BE20-3ADA8683CD81}" srcId="{37208962-5529-4446-9E54-C18D439F36F4}" destId="{BCE6BD77-0330-4DDC-B5AB-19614A35C070}" srcOrd="1" destOrd="0" parTransId="{C67DAD69-F910-40B6-97E7-524C76C54058}" sibTransId="{BDF905B7-AD46-4401-969C-62A02A19FBAD}"/>
    <dgm:cxn modelId="{DD5DF257-6DE9-4ED6-BE59-6422DFB98051}" srcId="{37208962-5529-4446-9E54-C18D439F36F4}" destId="{DC7C92BE-9587-4934-B894-46075B003A9E}" srcOrd="4" destOrd="0" parTransId="{73AD0E72-A035-41CF-842E-BC2AD585B5CC}" sibTransId="{5BCE9495-7E49-46B3-A625-1E2984C8893D}"/>
    <dgm:cxn modelId="{F3510B79-9905-43E1-AF5A-0ED2CB8A4A54}" type="presOf" srcId="{5D76FE47-B6A2-4C5E-BFA0-7F242784E513}" destId="{D37AB9BC-3E44-47D0-B106-FEA5EC7FCA39}" srcOrd="0" destOrd="0" presId="urn:microsoft.com/office/officeart/2008/layout/LinedList"/>
    <dgm:cxn modelId="{422E36AE-73AD-48A0-A6E3-2AA7AE4CA485}" srcId="{37208962-5529-4446-9E54-C18D439F36F4}" destId="{469C7F3B-1FF4-4A39-A64D-4F44CF5C7729}" srcOrd="6" destOrd="0" parTransId="{7FCECB96-13A9-4A1B-8967-5ED99551593C}" sibTransId="{2E7BCE2A-49EF-4A27-8B33-EA0AABF7C748}"/>
    <dgm:cxn modelId="{297391BE-3BC0-4321-863E-D5D6FFD98D61}" type="presOf" srcId="{A497CD08-A714-44F3-951B-537CA1FCB6C5}" destId="{F07E9823-D52F-46A7-B097-B37BEF814922}" srcOrd="0" destOrd="0" presId="urn:microsoft.com/office/officeart/2008/layout/LinedList"/>
    <dgm:cxn modelId="{840BDDC2-0BFC-4AAC-BBE3-08E5F2B5E495}" type="presOf" srcId="{37208962-5529-4446-9E54-C18D439F36F4}" destId="{A26DA47C-A516-4FF0-929D-723E4A6BCEC5}" srcOrd="0" destOrd="0" presId="urn:microsoft.com/office/officeart/2008/layout/LinedList"/>
    <dgm:cxn modelId="{3D4AB8D3-2187-4B76-AD3A-BE38A49618A7}" type="presOf" srcId="{BCE6BD77-0330-4DDC-B5AB-19614A35C070}" destId="{C951E894-E7AD-4D57-8340-45FEDFC375A2}" srcOrd="0" destOrd="0" presId="urn:microsoft.com/office/officeart/2008/layout/LinedList"/>
    <dgm:cxn modelId="{66B004E5-B240-4239-86E0-A57D5C616A0A}" type="presOf" srcId="{DC7C92BE-9587-4934-B894-46075B003A9E}" destId="{6E2DF8EA-01F3-46BC-B4A0-C7E5B0E82AE7}" srcOrd="0" destOrd="0" presId="urn:microsoft.com/office/officeart/2008/layout/LinedList"/>
    <dgm:cxn modelId="{E120A2ED-2821-4D7C-8E42-51CC40A1F7AB}" type="presOf" srcId="{DD3D75DD-1D2B-4B1D-8693-E1C3CAED855F}" destId="{03C9E5EF-E7C4-4237-8935-622666EB13D7}" srcOrd="0" destOrd="0" presId="urn:microsoft.com/office/officeart/2008/layout/LinedList"/>
    <dgm:cxn modelId="{96BDFC82-6FAF-4146-B120-7602F1A4E62D}" type="presParOf" srcId="{A26DA47C-A516-4FF0-929D-723E4A6BCEC5}" destId="{071B0B8F-BB00-49A5-947C-D807DA2E8C9E}" srcOrd="0" destOrd="0" presId="urn:microsoft.com/office/officeart/2008/layout/LinedList"/>
    <dgm:cxn modelId="{5995470B-46C9-484D-B948-BDC3C8FB2168}" type="presParOf" srcId="{A26DA47C-A516-4FF0-929D-723E4A6BCEC5}" destId="{7E62BD5B-5D6A-4A9A-92B3-5051E598DB76}" srcOrd="1" destOrd="0" presId="urn:microsoft.com/office/officeart/2008/layout/LinedList"/>
    <dgm:cxn modelId="{CAEC5751-3A46-4ABC-967B-4B7F6C5B626C}" type="presParOf" srcId="{7E62BD5B-5D6A-4A9A-92B3-5051E598DB76}" destId="{F07E9823-D52F-46A7-B097-B37BEF814922}" srcOrd="0" destOrd="0" presId="urn:microsoft.com/office/officeart/2008/layout/LinedList"/>
    <dgm:cxn modelId="{0AC6E23F-5ED0-48CF-99F9-35A01CFC1112}" type="presParOf" srcId="{7E62BD5B-5D6A-4A9A-92B3-5051E598DB76}" destId="{790746BB-F927-4F73-AB70-F329FE556F2F}" srcOrd="1" destOrd="0" presId="urn:microsoft.com/office/officeart/2008/layout/LinedList"/>
    <dgm:cxn modelId="{950C1465-0D05-42F5-8D32-5EFC1F94E3D2}" type="presParOf" srcId="{A26DA47C-A516-4FF0-929D-723E4A6BCEC5}" destId="{C2A3146E-6AF6-477B-A8CB-FC545CF29C21}" srcOrd="2" destOrd="0" presId="urn:microsoft.com/office/officeart/2008/layout/LinedList"/>
    <dgm:cxn modelId="{9D960542-5DC9-483B-89BC-0A25A94E6919}" type="presParOf" srcId="{A26DA47C-A516-4FF0-929D-723E4A6BCEC5}" destId="{4558F7C7-4E23-40FF-86E6-B2BF200A097B}" srcOrd="3" destOrd="0" presId="urn:microsoft.com/office/officeart/2008/layout/LinedList"/>
    <dgm:cxn modelId="{64AE5C31-B046-474C-A02C-1084A15A4E5A}" type="presParOf" srcId="{4558F7C7-4E23-40FF-86E6-B2BF200A097B}" destId="{C951E894-E7AD-4D57-8340-45FEDFC375A2}" srcOrd="0" destOrd="0" presId="urn:microsoft.com/office/officeart/2008/layout/LinedList"/>
    <dgm:cxn modelId="{C66BFF8D-DCA9-4F2D-AF15-5395D9D51A98}" type="presParOf" srcId="{4558F7C7-4E23-40FF-86E6-B2BF200A097B}" destId="{0825CAD5-F9A8-4F08-B984-67D27A3DC594}" srcOrd="1" destOrd="0" presId="urn:microsoft.com/office/officeart/2008/layout/LinedList"/>
    <dgm:cxn modelId="{FBB64315-4C9B-4A00-9F01-51194A662F6B}" type="presParOf" srcId="{A26DA47C-A516-4FF0-929D-723E4A6BCEC5}" destId="{5715AB7B-F5CB-44CE-B42A-AD8D1B851B6E}" srcOrd="4" destOrd="0" presId="urn:microsoft.com/office/officeart/2008/layout/LinedList"/>
    <dgm:cxn modelId="{1F5E96BB-EB44-4A15-B32B-A7844B2D7B59}" type="presParOf" srcId="{A26DA47C-A516-4FF0-929D-723E4A6BCEC5}" destId="{18683888-2BD0-4F0D-97E3-31ABE266ED52}" srcOrd="5" destOrd="0" presId="urn:microsoft.com/office/officeart/2008/layout/LinedList"/>
    <dgm:cxn modelId="{0B844A6D-8D19-49C8-80D0-463DE6DEE07E}" type="presParOf" srcId="{18683888-2BD0-4F0D-97E3-31ABE266ED52}" destId="{03C9E5EF-E7C4-4237-8935-622666EB13D7}" srcOrd="0" destOrd="0" presId="urn:microsoft.com/office/officeart/2008/layout/LinedList"/>
    <dgm:cxn modelId="{067E1B77-7EB9-4A48-9261-C5BE15E6A404}" type="presParOf" srcId="{18683888-2BD0-4F0D-97E3-31ABE266ED52}" destId="{302F58FE-E395-4AF5-878D-6B07831CDFB3}" srcOrd="1" destOrd="0" presId="urn:microsoft.com/office/officeart/2008/layout/LinedList"/>
    <dgm:cxn modelId="{FF015230-BCF3-47AA-9AD9-3E87EC4483CE}" type="presParOf" srcId="{A26DA47C-A516-4FF0-929D-723E4A6BCEC5}" destId="{2B538FC3-BF10-4F39-8832-86CE91F09E5F}" srcOrd="6" destOrd="0" presId="urn:microsoft.com/office/officeart/2008/layout/LinedList"/>
    <dgm:cxn modelId="{9A33565A-64F2-44A9-B1F5-8A255CF4C0CF}" type="presParOf" srcId="{A26DA47C-A516-4FF0-929D-723E4A6BCEC5}" destId="{08EEF526-4E49-432F-9735-7E5DF8F99A68}" srcOrd="7" destOrd="0" presId="urn:microsoft.com/office/officeart/2008/layout/LinedList"/>
    <dgm:cxn modelId="{52D3476C-2E22-41C1-8A02-5D3EEF10F6D2}" type="presParOf" srcId="{08EEF526-4E49-432F-9735-7E5DF8F99A68}" destId="{FB7E54D8-AD34-491B-B3C2-B239B8B2FCB2}" srcOrd="0" destOrd="0" presId="urn:microsoft.com/office/officeart/2008/layout/LinedList"/>
    <dgm:cxn modelId="{79E9F4AF-1DDB-4AFD-BC70-A33C0AE1D9BF}" type="presParOf" srcId="{08EEF526-4E49-432F-9735-7E5DF8F99A68}" destId="{3084F4BD-9C4D-4152-AF77-0683232FB9C6}" srcOrd="1" destOrd="0" presId="urn:microsoft.com/office/officeart/2008/layout/LinedList"/>
    <dgm:cxn modelId="{2095F7C6-F459-4FB1-8A3C-AE7616CF5145}" type="presParOf" srcId="{A26DA47C-A516-4FF0-929D-723E4A6BCEC5}" destId="{B7C76E60-C75C-4DAA-BA62-24AB5F82B5CD}" srcOrd="8" destOrd="0" presId="urn:microsoft.com/office/officeart/2008/layout/LinedList"/>
    <dgm:cxn modelId="{9128B5D1-9073-4924-8D67-56C880225915}" type="presParOf" srcId="{A26DA47C-A516-4FF0-929D-723E4A6BCEC5}" destId="{D39AC261-B3DB-4531-A31B-490A94D123E4}" srcOrd="9" destOrd="0" presId="urn:microsoft.com/office/officeart/2008/layout/LinedList"/>
    <dgm:cxn modelId="{3D4E632F-2B35-489F-850F-C52B5C700456}" type="presParOf" srcId="{D39AC261-B3DB-4531-A31B-490A94D123E4}" destId="{6E2DF8EA-01F3-46BC-B4A0-C7E5B0E82AE7}" srcOrd="0" destOrd="0" presId="urn:microsoft.com/office/officeart/2008/layout/LinedList"/>
    <dgm:cxn modelId="{2CB42EE4-5BD1-43DF-9C0C-348841C1F94B}" type="presParOf" srcId="{D39AC261-B3DB-4531-A31B-490A94D123E4}" destId="{00BAB37D-7AFB-4E61-9114-DBEA658363E3}" srcOrd="1" destOrd="0" presId="urn:microsoft.com/office/officeart/2008/layout/LinedList"/>
    <dgm:cxn modelId="{B7E63BA5-2575-4191-A08D-A580E5372114}" type="presParOf" srcId="{A26DA47C-A516-4FF0-929D-723E4A6BCEC5}" destId="{6AEBC269-A193-46D2-966E-9D6A1055BF83}" srcOrd="10" destOrd="0" presId="urn:microsoft.com/office/officeart/2008/layout/LinedList"/>
    <dgm:cxn modelId="{DBB995F9-5474-4B43-9768-823C422E8457}" type="presParOf" srcId="{A26DA47C-A516-4FF0-929D-723E4A6BCEC5}" destId="{7EAAF521-9374-4655-81FD-6B6C7C7BE3EA}" srcOrd="11" destOrd="0" presId="urn:microsoft.com/office/officeart/2008/layout/LinedList"/>
    <dgm:cxn modelId="{DC5E6E2A-9237-4517-9EC6-47110D3F27AC}" type="presParOf" srcId="{7EAAF521-9374-4655-81FD-6B6C7C7BE3EA}" destId="{7779B044-C2F1-420F-A3A0-2FE443642397}" srcOrd="0" destOrd="0" presId="urn:microsoft.com/office/officeart/2008/layout/LinedList"/>
    <dgm:cxn modelId="{6260C46E-E217-49E5-B1A8-89DEB593A4B6}" type="presParOf" srcId="{7EAAF521-9374-4655-81FD-6B6C7C7BE3EA}" destId="{78A74CB7-0EBA-4667-9D4B-5D096BB0E846}" srcOrd="1" destOrd="0" presId="urn:microsoft.com/office/officeart/2008/layout/LinedList"/>
    <dgm:cxn modelId="{A9F38449-AD57-4731-8D20-21321F07DC3D}" type="presParOf" srcId="{A26DA47C-A516-4FF0-929D-723E4A6BCEC5}" destId="{F88757F6-9439-41C8-BF0D-6C4995931A39}" srcOrd="12" destOrd="0" presId="urn:microsoft.com/office/officeart/2008/layout/LinedList"/>
    <dgm:cxn modelId="{7DF8DEFF-F67A-4100-80E7-AD7864C10E4F}" type="presParOf" srcId="{A26DA47C-A516-4FF0-929D-723E4A6BCEC5}" destId="{947073F3-8450-41CA-9491-2F6C7910EE97}" srcOrd="13" destOrd="0" presId="urn:microsoft.com/office/officeart/2008/layout/LinedList"/>
    <dgm:cxn modelId="{47B48E05-D22F-4463-8474-B966F7E3FAD7}" type="presParOf" srcId="{947073F3-8450-41CA-9491-2F6C7910EE97}" destId="{05434231-8088-4A5E-A8FC-4683080256CD}" srcOrd="0" destOrd="0" presId="urn:microsoft.com/office/officeart/2008/layout/LinedList"/>
    <dgm:cxn modelId="{5E8F6C05-B24A-4836-808D-3FE5498F3B7A}" type="presParOf" srcId="{947073F3-8450-41CA-9491-2F6C7910EE97}" destId="{90D68923-936E-4B7F-A9D0-CE88E641F6DB}" srcOrd="1" destOrd="0" presId="urn:microsoft.com/office/officeart/2008/layout/LinedList"/>
    <dgm:cxn modelId="{7CDAA9C3-D29C-4DD8-91F6-2427746449B7}" type="presParOf" srcId="{A26DA47C-A516-4FF0-929D-723E4A6BCEC5}" destId="{F07EA2FF-0AAC-40CF-9334-830AE383AEDA}" srcOrd="14" destOrd="0" presId="urn:microsoft.com/office/officeart/2008/layout/LinedList"/>
    <dgm:cxn modelId="{7D74B098-0739-41B4-86EA-EE4A665665F2}" type="presParOf" srcId="{A26DA47C-A516-4FF0-929D-723E4A6BCEC5}" destId="{7D6AFBEE-543B-489C-BD5C-05AC7B715AA0}" srcOrd="15" destOrd="0" presId="urn:microsoft.com/office/officeart/2008/layout/LinedList"/>
    <dgm:cxn modelId="{2E2861A0-F21A-425D-952A-D3DE94EED245}" type="presParOf" srcId="{7D6AFBEE-543B-489C-BD5C-05AC7B715AA0}" destId="{D37AB9BC-3E44-47D0-B106-FEA5EC7FCA39}" srcOrd="0" destOrd="0" presId="urn:microsoft.com/office/officeart/2008/layout/LinedList"/>
    <dgm:cxn modelId="{D7CA08C7-9EBA-4172-B7CC-AA437FE0B3AE}" type="presParOf" srcId="{7D6AFBEE-543B-489C-BD5C-05AC7B715AA0}" destId="{267C0E97-1987-4F81-A1BD-177F51FAA9C9}" srcOrd="1" destOrd="0" presId="urn:microsoft.com/office/officeart/2008/layout/LinedList"/>
    <dgm:cxn modelId="{0F21F50C-962F-49D1-9185-C1A0ED11C7EB}" type="presParOf" srcId="{A26DA47C-A516-4FF0-929D-723E4A6BCEC5}" destId="{ECD6610F-C842-475D-98C6-DCC0974CADDB}" srcOrd="16" destOrd="0" presId="urn:microsoft.com/office/officeart/2008/layout/LinedList"/>
    <dgm:cxn modelId="{764E998B-D139-4077-9DCB-302BBE408503}" type="presParOf" srcId="{A26DA47C-A516-4FF0-929D-723E4A6BCEC5}" destId="{AD5ED98B-EF6E-4DB9-91EE-426E1A93C8C8}" srcOrd="17" destOrd="0" presId="urn:microsoft.com/office/officeart/2008/layout/LinedList"/>
    <dgm:cxn modelId="{371116F9-7A1D-414F-A52E-8462AD16E9DC}" type="presParOf" srcId="{AD5ED98B-EF6E-4DB9-91EE-426E1A93C8C8}" destId="{8DAF7755-2B3A-45A5-A704-BCED3B37E408}" srcOrd="0" destOrd="0" presId="urn:microsoft.com/office/officeart/2008/layout/LinedList"/>
    <dgm:cxn modelId="{6D3087E8-3B5C-41EA-8EF1-995C5B9F357D}" type="presParOf" srcId="{AD5ED98B-EF6E-4DB9-91EE-426E1A93C8C8}" destId="{F83F44F5-E8D9-4D8D-AF7C-D30240A0E6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7CF579-D29C-4469-9FCE-97830486035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8383CC-F516-4EDC-AF11-8F20A233CC4E}">
      <dgm:prSet/>
      <dgm:spPr/>
      <dgm:t>
        <a:bodyPr/>
        <a:lstStyle/>
        <a:p>
          <a:r>
            <a:rPr lang="en-US" dirty="0"/>
            <a:t>Publications of Required Notices</a:t>
          </a:r>
        </a:p>
      </dgm:t>
    </dgm:pt>
    <dgm:pt modelId="{183F56E0-5479-46F1-975E-6C81AE5BB2E5}" type="parTrans" cxnId="{2E08E631-F3AA-48FB-9E06-CAFFBFD17EB0}">
      <dgm:prSet/>
      <dgm:spPr/>
      <dgm:t>
        <a:bodyPr/>
        <a:lstStyle/>
        <a:p>
          <a:endParaRPr lang="en-US"/>
        </a:p>
      </dgm:t>
    </dgm:pt>
    <dgm:pt modelId="{739D1D4D-B8CA-414A-BE73-0F1069538F3C}" type="sibTrans" cxnId="{2E08E631-F3AA-48FB-9E06-CAFFBFD17EB0}">
      <dgm:prSet/>
      <dgm:spPr/>
      <dgm:t>
        <a:bodyPr/>
        <a:lstStyle/>
        <a:p>
          <a:endParaRPr lang="en-US"/>
        </a:p>
      </dgm:t>
    </dgm:pt>
    <dgm:pt modelId="{B4D3E541-1A9D-45AE-AA72-E0BC720CBB69}">
      <dgm:prSet/>
      <dgm:spPr/>
      <dgm:t>
        <a:bodyPr/>
        <a:lstStyle/>
        <a:p>
          <a:r>
            <a:rPr lang="en-US" dirty="0"/>
            <a:t>Management Letter</a:t>
          </a:r>
        </a:p>
      </dgm:t>
    </dgm:pt>
    <dgm:pt modelId="{A68C7C86-092C-444C-B856-06D3CAD15EA5}" type="parTrans" cxnId="{D75A7033-F102-4949-8D96-93977AB39E71}">
      <dgm:prSet/>
      <dgm:spPr/>
      <dgm:t>
        <a:bodyPr/>
        <a:lstStyle/>
        <a:p>
          <a:endParaRPr lang="en-US"/>
        </a:p>
      </dgm:t>
    </dgm:pt>
    <dgm:pt modelId="{1DB27985-FC88-4185-B476-3D156BAE812A}" type="sibTrans" cxnId="{D75A7033-F102-4949-8D96-93977AB39E71}">
      <dgm:prSet/>
      <dgm:spPr/>
      <dgm:t>
        <a:bodyPr/>
        <a:lstStyle/>
        <a:p>
          <a:endParaRPr lang="en-US"/>
        </a:p>
      </dgm:t>
    </dgm:pt>
    <dgm:pt modelId="{118C7A49-1F18-4D5B-8E86-03900668842D}">
      <dgm:prSet/>
      <dgm:spPr/>
      <dgm:t>
        <a:bodyPr/>
        <a:lstStyle/>
        <a:p>
          <a:r>
            <a:rPr lang="en-US"/>
            <a:t>Findings and Questioned Costs</a:t>
          </a:r>
        </a:p>
      </dgm:t>
    </dgm:pt>
    <dgm:pt modelId="{C9BA57CF-843A-41FA-B60D-85D93E8083EF}" type="parTrans" cxnId="{A7476CB7-E49A-4F6D-9042-243B43CD85D9}">
      <dgm:prSet/>
      <dgm:spPr/>
      <dgm:t>
        <a:bodyPr/>
        <a:lstStyle/>
        <a:p>
          <a:endParaRPr lang="en-US"/>
        </a:p>
      </dgm:t>
    </dgm:pt>
    <dgm:pt modelId="{037A666D-5A64-4787-A452-3D3006ED529C}" type="sibTrans" cxnId="{A7476CB7-E49A-4F6D-9042-243B43CD85D9}">
      <dgm:prSet/>
      <dgm:spPr/>
      <dgm:t>
        <a:bodyPr/>
        <a:lstStyle/>
        <a:p>
          <a:endParaRPr lang="en-US"/>
        </a:p>
      </dgm:t>
    </dgm:pt>
    <dgm:pt modelId="{1F74D171-6C91-4692-A529-D11536E714F7}">
      <dgm:prSet/>
      <dgm:spPr/>
      <dgm:t>
        <a:bodyPr/>
        <a:lstStyle/>
        <a:p>
          <a:r>
            <a:rPr lang="en-US"/>
            <a:t>Best Practice Metrics</a:t>
          </a:r>
        </a:p>
      </dgm:t>
    </dgm:pt>
    <dgm:pt modelId="{724D766C-2A8B-4D30-9505-08A94347BB06}" type="parTrans" cxnId="{D77B98DA-F139-4A8F-A45C-95FFA52B0504}">
      <dgm:prSet/>
      <dgm:spPr/>
      <dgm:t>
        <a:bodyPr/>
        <a:lstStyle/>
        <a:p>
          <a:endParaRPr lang="en-US"/>
        </a:p>
      </dgm:t>
    </dgm:pt>
    <dgm:pt modelId="{9133D423-195C-489D-95BF-C30EC350FCA6}" type="sibTrans" cxnId="{D77B98DA-F139-4A8F-A45C-95FFA52B0504}">
      <dgm:prSet/>
      <dgm:spPr/>
      <dgm:t>
        <a:bodyPr/>
        <a:lstStyle/>
        <a:p>
          <a:endParaRPr lang="en-US"/>
        </a:p>
      </dgm:t>
    </dgm:pt>
    <dgm:pt modelId="{C98135C6-322D-4B6B-B063-0D1DEF5052AC}">
      <dgm:prSet/>
      <dgm:spPr/>
      <dgm:t>
        <a:bodyPr/>
        <a:lstStyle/>
        <a:p>
          <a:r>
            <a:rPr lang="en-US"/>
            <a:t>Internal Audit</a:t>
          </a:r>
        </a:p>
      </dgm:t>
    </dgm:pt>
    <dgm:pt modelId="{DC4588AC-4A58-4E5C-98A7-A520CAB3469D}" type="parTrans" cxnId="{094E9069-5B65-48D8-8803-6B514B8C6A7C}">
      <dgm:prSet/>
      <dgm:spPr/>
      <dgm:t>
        <a:bodyPr/>
        <a:lstStyle/>
        <a:p>
          <a:endParaRPr lang="en-US"/>
        </a:p>
      </dgm:t>
    </dgm:pt>
    <dgm:pt modelId="{4E63442D-8B44-4F4C-A0AC-ECEA7D8F20FC}" type="sibTrans" cxnId="{094E9069-5B65-48D8-8803-6B514B8C6A7C}">
      <dgm:prSet/>
      <dgm:spPr/>
      <dgm:t>
        <a:bodyPr/>
        <a:lstStyle/>
        <a:p>
          <a:endParaRPr lang="en-US"/>
        </a:p>
      </dgm:t>
    </dgm:pt>
    <dgm:pt modelId="{96E44FF2-D448-4F57-A16A-EEEFD32AAE82}">
      <dgm:prSet/>
      <dgm:spPr/>
      <dgm:t>
        <a:bodyPr/>
        <a:lstStyle/>
        <a:p>
          <a:r>
            <a:rPr lang="en-US"/>
            <a:t>Procedures Documentation</a:t>
          </a:r>
        </a:p>
      </dgm:t>
    </dgm:pt>
    <dgm:pt modelId="{3BC7B3F6-7F2A-416B-BD86-58A58EADE127}" type="parTrans" cxnId="{7837965B-A007-4469-A2CC-43504E97E927}">
      <dgm:prSet/>
      <dgm:spPr/>
      <dgm:t>
        <a:bodyPr/>
        <a:lstStyle/>
        <a:p>
          <a:endParaRPr lang="en-US"/>
        </a:p>
      </dgm:t>
    </dgm:pt>
    <dgm:pt modelId="{53853503-8BCB-49B6-BF49-E139E803A904}" type="sibTrans" cxnId="{7837965B-A007-4469-A2CC-43504E97E927}">
      <dgm:prSet/>
      <dgm:spPr/>
      <dgm:t>
        <a:bodyPr/>
        <a:lstStyle/>
        <a:p>
          <a:endParaRPr lang="en-US"/>
        </a:p>
      </dgm:t>
    </dgm:pt>
    <dgm:pt modelId="{1D3F62D7-FFD6-45C4-98D9-8C6CD4DC6169}">
      <dgm:prSet/>
      <dgm:spPr/>
      <dgm:t>
        <a:bodyPr/>
        <a:lstStyle/>
        <a:p>
          <a:r>
            <a:rPr lang="en-US"/>
            <a:t>Self-funded Health Insurance</a:t>
          </a:r>
        </a:p>
      </dgm:t>
    </dgm:pt>
    <dgm:pt modelId="{D1E638AB-330E-4AB2-A868-F08E42266F05}" type="parTrans" cxnId="{6AADB2D3-48E9-4EC3-8BDD-494F36751E1A}">
      <dgm:prSet/>
      <dgm:spPr/>
      <dgm:t>
        <a:bodyPr/>
        <a:lstStyle/>
        <a:p>
          <a:endParaRPr lang="en-US"/>
        </a:p>
      </dgm:t>
    </dgm:pt>
    <dgm:pt modelId="{CB111B99-4D08-4666-8983-F54FB1881BDD}" type="sibTrans" cxnId="{6AADB2D3-48E9-4EC3-8BDD-494F36751E1A}">
      <dgm:prSet/>
      <dgm:spPr/>
      <dgm:t>
        <a:bodyPr/>
        <a:lstStyle/>
        <a:p>
          <a:endParaRPr lang="en-US"/>
        </a:p>
      </dgm:t>
    </dgm:pt>
    <dgm:pt modelId="{6136DF40-76A3-4D43-BE34-B1B60F282B0B}">
      <dgm:prSet/>
      <dgm:spPr/>
      <dgm:t>
        <a:bodyPr/>
        <a:lstStyle/>
        <a:p>
          <a:r>
            <a:rPr lang="en-US"/>
            <a:t>Procurement</a:t>
          </a:r>
        </a:p>
      </dgm:t>
    </dgm:pt>
    <dgm:pt modelId="{FEBD0DD0-6670-4CB9-A0AC-61D2CA4880A8}" type="parTrans" cxnId="{12526216-5E66-402D-903D-956E14266381}">
      <dgm:prSet/>
      <dgm:spPr/>
      <dgm:t>
        <a:bodyPr/>
        <a:lstStyle/>
        <a:p>
          <a:endParaRPr lang="en-US"/>
        </a:p>
      </dgm:t>
    </dgm:pt>
    <dgm:pt modelId="{856A56DC-0712-4B48-B3AF-551933AF1A0C}" type="sibTrans" cxnId="{12526216-5E66-402D-903D-956E14266381}">
      <dgm:prSet/>
      <dgm:spPr/>
      <dgm:t>
        <a:bodyPr/>
        <a:lstStyle/>
        <a:p>
          <a:endParaRPr lang="en-US"/>
        </a:p>
      </dgm:t>
    </dgm:pt>
    <dgm:pt modelId="{082996D9-A694-4C8B-8A9C-B2288B04EAC7}" type="pres">
      <dgm:prSet presAssocID="{5B7CF579-D29C-4469-9FCE-978304860351}" presName="vert0" presStyleCnt="0">
        <dgm:presLayoutVars>
          <dgm:dir/>
          <dgm:animOne val="branch"/>
          <dgm:animLvl val="lvl"/>
        </dgm:presLayoutVars>
      </dgm:prSet>
      <dgm:spPr/>
    </dgm:pt>
    <dgm:pt modelId="{0869C9DD-CF70-4A73-ADEC-E054C6A84EC4}" type="pres">
      <dgm:prSet presAssocID="{1D8383CC-F516-4EDC-AF11-8F20A233CC4E}" presName="thickLine" presStyleLbl="alignNode1" presStyleIdx="0" presStyleCnt="8"/>
      <dgm:spPr/>
    </dgm:pt>
    <dgm:pt modelId="{18251F70-3326-426D-A34C-68002CC576DC}" type="pres">
      <dgm:prSet presAssocID="{1D8383CC-F516-4EDC-AF11-8F20A233CC4E}" presName="horz1" presStyleCnt="0"/>
      <dgm:spPr/>
    </dgm:pt>
    <dgm:pt modelId="{F00C9BB0-BF3D-4D85-9C9C-CF2CA32E263C}" type="pres">
      <dgm:prSet presAssocID="{1D8383CC-F516-4EDC-AF11-8F20A233CC4E}" presName="tx1" presStyleLbl="revTx" presStyleIdx="0" presStyleCnt="8"/>
      <dgm:spPr/>
    </dgm:pt>
    <dgm:pt modelId="{C960846C-21DE-4062-B184-ED1E69064A34}" type="pres">
      <dgm:prSet presAssocID="{1D8383CC-F516-4EDC-AF11-8F20A233CC4E}" presName="vert1" presStyleCnt="0"/>
      <dgm:spPr/>
    </dgm:pt>
    <dgm:pt modelId="{A279B6BA-AADD-4991-AB1D-16A8C5896E47}" type="pres">
      <dgm:prSet presAssocID="{B4D3E541-1A9D-45AE-AA72-E0BC720CBB69}" presName="thickLine" presStyleLbl="alignNode1" presStyleIdx="1" presStyleCnt="8"/>
      <dgm:spPr/>
    </dgm:pt>
    <dgm:pt modelId="{33EEB5F0-B86B-48A5-AD6D-C575739ED00F}" type="pres">
      <dgm:prSet presAssocID="{B4D3E541-1A9D-45AE-AA72-E0BC720CBB69}" presName="horz1" presStyleCnt="0"/>
      <dgm:spPr/>
    </dgm:pt>
    <dgm:pt modelId="{7B0AD3DD-8C24-4FC7-84FB-243F6D369FEF}" type="pres">
      <dgm:prSet presAssocID="{B4D3E541-1A9D-45AE-AA72-E0BC720CBB69}" presName="tx1" presStyleLbl="revTx" presStyleIdx="1" presStyleCnt="8"/>
      <dgm:spPr/>
    </dgm:pt>
    <dgm:pt modelId="{951B59E5-2A46-4DD4-B3AD-4066D301EC42}" type="pres">
      <dgm:prSet presAssocID="{B4D3E541-1A9D-45AE-AA72-E0BC720CBB69}" presName="vert1" presStyleCnt="0"/>
      <dgm:spPr/>
    </dgm:pt>
    <dgm:pt modelId="{3D656438-D9A3-4824-A7AA-BFBE3A7D81DA}" type="pres">
      <dgm:prSet presAssocID="{118C7A49-1F18-4D5B-8E86-03900668842D}" presName="thickLine" presStyleLbl="alignNode1" presStyleIdx="2" presStyleCnt="8"/>
      <dgm:spPr/>
    </dgm:pt>
    <dgm:pt modelId="{F6F71F13-D8CD-4E6B-A9AA-38B4E1D5399E}" type="pres">
      <dgm:prSet presAssocID="{118C7A49-1F18-4D5B-8E86-03900668842D}" presName="horz1" presStyleCnt="0"/>
      <dgm:spPr/>
    </dgm:pt>
    <dgm:pt modelId="{48279B5B-B27A-4EC6-8A79-D3FD7EE253DE}" type="pres">
      <dgm:prSet presAssocID="{118C7A49-1F18-4D5B-8E86-03900668842D}" presName="tx1" presStyleLbl="revTx" presStyleIdx="2" presStyleCnt="8"/>
      <dgm:spPr/>
    </dgm:pt>
    <dgm:pt modelId="{3BB2EE61-C37A-417B-A1FE-5CB7C1F3B1B7}" type="pres">
      <dgm:prSet presAssocID="{118C7A49-1F18-4D5B-8E86-03900668842D}" presName="vert1" presStyleCnt="0"/>
      <dgm:spPr/>
    </dgm:pt>
    <dgm:pt modelId="{296C1FDF-CA3E-4464-ACD3-EAD1E4C83A03}" type="pres">
      <dgm:prSet presAssocID="{1F74D171-6C91-4692-A529-D11536E714F7}" presName="thickLine" presStyleLbl="alignNode1" presStyleIdx="3" presStyleCnt="8"/>
      <dgm:spPr/>
    </dgm:pt>
    <dgm:pt modelId="{D31B0626-C0E5-4385-95BB-94E9808C88AB}" type="pres">
      <dgm:prSet presAssocID="{1F74D171-6C91-4692-A529-D11536E714F7}" presName="horz1" presStyleCnt="0"/>
      <dgm:spPr/>
    </dgm:pt>
    <dgm:pt modelId="{EAB37370-491B-455F-88CB-4D572CD2B53B}" type="pres">
      <dgm:prSet presAssocID="{1F74D171-6C91-4692-A529-D11536E714F7}" presName="tx1" presStyleLbl="revTx" presStyleIdx="3" presStyleCnt="8"/>
      <dgm:spPr/>
    </dgm:pt>
    <dgm:pt modelId="{5050EEEE-8350-4FFE-B7AA-48965AFE3B0A}" type="pres">
      <dgm:prSet presAssocID="{1F74D171-6C91-4692-A529-D11536E714F7}" presName="vert1" presStyleCnt="0"/>
      <dgm:spPr/>
    </dgm:pt>
    <dgm:pt modelId="{0BD676E6-4240-4251-BCC9-F6E1F3EC6F81}" type="pres">
      <dgm:prSet presAssocID="{C98135C6-322D-4B6B-B063-0D1DEF5052AC}" presName="thickLine" presStyleLbl="alignNode1" presStyleIdx="4" presStyleCnt="8"/>
      <dgm:spPr/>
    </dgm:pt>
    <dgm:pt modelId="{AE6A650C-BA9F-4F15-B31F-109CE2FAEE41}" type="pres">
      <dgm:prSet presAssocID="{C98135C6-322D-4B6B-B063-0D1DEF5052AC}" presName="horz1" presStyleCnt="0"/>
      <dgm:spPr/>
    </dgm:pt>
    <dgm:pt modelId="{1FA3DDC2-9C1A-4ADE-AFE7-A1E88B61C991}" type="pres">
      <dgm:prSet presAssocID="{C98135C6-322D-4B6B-B063-0D1DEF5052AC}" presName="tx1" presStyleLbl="revTx" presStyleIdx="4" presStyleCnt="8"/>
      <dgm:spPr/>
    </dgm:pt>
    <dgm:pt modelId="{C32D8EB9-2DE9-45B5-97B3-9F3C8D5B9C34}" type="pres">
      <dgm:prSet presAssocID="{C98135C6-322D-4B6B-B063-0D1DEF5052AC}" presName="vert1" presStyleCnt="0"/>
      <dgm:spPr/>
    </dgm:pt>
    <dgm:pt modelId="{4D86A9D0-1948-4D4E-80D1-9A9A667F98E9}" type="pres">
      <dgm:prSet presAssocID="{96E44FF2-D448-4F57-A16A-EEEFD32AAE82}" presName="thickLine" presStyleLbl="alignNode1" presStyleIdx="5" presStyleCnt="8"/>
      <dgm:spPr/>
    </dgm:pt>
    <dgm:pt modelId="{EA911930-A491-471A-B116-714D75660D9E}" type="pres">
      <dgm:prSet presAssocID="{96E44FF2-D448-4F57-A16A-EEEFD32AAE82}" presName="horz1" presStyleCnt="0"/>
      <dgm:spPr/>
    </dgm:pt>
    <dgm:pt modelId="{933A8E50-213A-4827-973F-74E6163F4DAA}" type="pres">
      <dgm:prSet presAssocID="{96E44FF2-D448-4F57-A16A-EEEFD32AAE82}" presName="tx1" presStyleLbl="revTx" presStyleIdx="5" presStyleCnt="8"/>
      <dgm:spPr/>
    </dgm:pt>
    <dgm:pt modelId="{A2D3C53D-7E3F-456C-A090-343758DF5926}" type="pres">
      <dgm:prSet presAssocID="{96E44FF2-D448-4F57-A16A-EEEFD32AAE82}" presName="vert1" presStyleCnt="0"/>
      <dgm:spPr/>
    </dgm:pt>
    <dgm:pt modelId="{EB03BD4C-EDAC-4400-93A9-C1E960F3B78A}" type="pres">
      <dgm:prSet presAssocID="{1D3F62D7-FFD6-45C4-98D9-8C6CD4DC6169}" presName="thickLine" presStyleLbl="alignNode1" presStyleIdx="6" presStyleCnt="8"/>
      <dgm:spPr/>
    </dgm:pt>
    <dgm:pt modelId="{3753313A-99A8-4B23-BE0C-203AAAEBFF4F}" type="pres">
      <dgm:prSet presAssocID="{1D3F62D7-FFD6-45C4-98D9-8C6CD4DC6169}" presName="horz1" presStyleCnt="0"/>
      <dgm:spPr/>
    </dgm:pt>
    <dgm:pt modelId="{B7AE29CD-13AC-46ED-9246-E0515B76AFDC}" type="pres">
      <dgm:prSet presAssocID="{1D3F62D7-FFD6-45C4-98D9-8C6CD4DC6169}" presName="tx1" presStyleLbl="revTx" presStyleIdx="6" presStyleCnt="8"/>
      <dgm:spPr/>
    </dgm:pt>
    <dgm:pt modelId="{1D270486-3ADB-4950-8A6B-A0CE1A6F2CDE}" type="pres">
      <dgm:prSet presAssocID="{1D3F62D7-FFD6-45C4-98D9-8C6CD4DC6169}" presName="vert1" presStyleCnt="0"/>
      <dgm:spPr/>
    </dgm:pt>
    <dgm:pt modelId="{D13B19D4-0F3E-429C-8E0C-7B5B4F8D16DF}" type="pres">
      <dgm:prSet presAssocID="{6136DF40-76A3-4D43-BE34-B1B60F282B0B}" presName="thickLine" presStyleLbl="alignNode1" presStyleIdx="7" presStyleCnt="8"/>
      <dgm:spPr/>
    </dgm:pt>
    <dgm:pt modelId="{C86ED012-C5BF-4F01-BAF3-842232FAC793}" type="pres">
      <dgm:prSet presAssocID="{6136DF40-76A3-4D43-BE34-B1B60F282B0B}" presName="horz1" presStyleCnt="0"/>
      <dgm:spPr/>
    </dgm:pt>
    <dgm:pt modelId="{DCD1CA7F-0A5D-4D76-8953-7EE5F924E3C6}" type="pres">
      <dgm:prSet presAssocID="{6136DF40-76A3-4D43-BE34-B1B60F282B0B}" presName="tx1" presStyleLbl="revTx" presStyleIdx="7" presStyleCnt="8"/>
      <dgm:spPr/>
    </dgm:pt>
    <dgm:pt modelId="{D74A7B1A-F4C7-4295-B4D2-6CE86F210F4E}" type="pres">
      <dgm:prSet presAssocID="{6136DF40-76A3-4D43-BE34-B1B60F282B0B}" presName="vert1" presStyleCnt="0"/>
      <dgm:spPr/>
    </dgm:pt>
  </dgm:ptLst>
  <dgm:cxnLst>
    <dgm:cxn modelId="{12526216-5E66-402D-903D-956E14266381}" srcId="{5B7CF579-D29C-4469-9FCE-978304860351}" destId="{6136DF40-76A3-4D43-BE34-B1B60F282B0B}" srcOrd="7" destOrd="0" parTransId="{FEBD0DD0-6670-4CB9-A0AC-61D2CA4880A8}" sibTransId="{856A56DC-0712-4B48-B3AF-551933AF1A0C}"/>
    <dgm:cxn modelId="{2E08E631-F3AA-48FB-9E06-CAFFBFD17EB0}" srcId="{5B7CF579-D29C-4469-9FCE-978304860351}" destId="{1D8383CC-F516-4EDC-AF11-8F20A233CC4E}" srcOrd="0" destOrd="0" parTransId="{183F56E0-5479-46F1-975E-6C81AE5BB2E5}" sibTransId="{739D1D4D-B8CA-414A-BE73-0F1069538F3C}"/>
    <dgm:cxn modelId="{D75A7033-F102-4949-8D96-93977AB39E71}" srcId="{5B7CF579-D29C-4469-9FCE-978304860351}" destId="{B4D3E541-1A9D-45AE-AA72-E0BC720CBB69}" srcOrd="1" destOrd="0" parTransId="{A68C7C86-092C-444C-B856-06D3CAD15EA5}" sibTransId="{1DB27985-FC88-4185-B476-3D156BAE812A}"/>
    <dgm:cxn modelId="{B645833D-5A2D-47DF-A384-B9AF4C8F162A}" type="presOf" srcId="{6136DF40-76A3-4D43-BE34-B1B60F282B0B}" destId="{DCD1CA7F-0A5D-4D76-8953-7EE5F924E3C6}" srcOrd="0" destOrd="0" presId="urn:microsoft.com/office/officeart/2008/layout/LinedList"/>
    <dgm:cxn modelId="{7837965B-A007-4469-A2CC-43504E97E927}" srcId="{5B7CF579-D29C-4469-9FCE-978304860351}" destId="{96E44FF2-D448-4F57-A16A-EEEFD32AAE82}" srcOrd="5" destOrd="0" parTransId="{3BC7B3F6-7F2A-416B-BD86-58A58EADE127}" sibTransId="{53853503-8BCB-49B6-BF49-E139E803A904}"/>
    <dgm:cxn modelId="{CF393241-3471-41C7-8829-8778EDA1CF7E}" type="presOf" srcId="{1D3F62D7-FFD6-45C4-98D9-8C6CD4DC6169}" destId="{B7AE29CD-13AC-46ED-9246-E0515B76AFDC}" srcOrd="0" destOrd="0" presId="urn:microsoft.com/office/officeart/2008/layout/LinedList"/>
    <dgm:cxn modelId="{094E9069-5B65-48D8-8803-6B514B8C6A7C}" srcId="{5B7CF579-D29C-4469-9FCE-978304860351}" destId="{C98135C6-322D-4B6B-B063-0D1DEF5052AC}" srcOrd="4" destOrd="0" parTransId="{DC4588AC-4A58-4E5C-98A7-A520CAB3469D}" sibTransId="{4E63442D-8B44-4F4C-A0AC-ECEA7D8F20FC}"/>
    <dgm:cxn modelId="{4548CB57-94C4-4C78-9672-F5277D8EACEC}" type="presOf" srcId="{1D8383CC-F516-4EDC-AF11-8F20A233CC4E}" destId="{F00C9BB0-BF3D-4D85-9C9C-CF2CA32E263C}" srcOrd="0" destOrd="0" presId="urn:microsoft.com/office/officeart/2008/layout/LinedList"/>
    <dgm:cxn modelId="{417BFD59-0B4A-4E94-93E5-786621ED3598}" type="presOf" srcId="{1F74D171-6C91-4692-A529-D11536E714F7}" destId="{EAB37370-491B-455F-88CB-4D572CD2B53B}" srcOrd="0" destOrd="0" presId="urn:microsoft.com/office/officeart/2008/layout/LinedList"/>
    <dgm:cxn modelId="{4525CA85-FB15-42EE-890C-209D56C1D3CB}" type="presOf" srcId="{5B7CF579-D29C-4469-9FCE-978304860351}" destId="{082996D9-A694-4C8B-8A9C-B2288B04EAC7}" srcOrd="0" destOrd="0" presId="urn:microsoft.com/office/officeart/2008/layout/LinedList"/>
    <dgm:cxn modelId="{57C576A1-4C7E-4AC3-90FC-9BA688A29D75}" type="presOf" srcId="{118C7A49-1F18-4D5B-8E86-03900668842D}" destId="{48279B5B-B27A-4EC6-8A79-D3FD7EE253DE}" srcOrd="0" destOrd="0" presId="urn:microsoft.com/office/officeart/2008/layout/LinedList"/>
    <dgm:cxn modelId="{F1C9ECAB-7901-46CA-8B62-622A3E873533}" type="presOf" srcId="{96E44FF2-D448-4F57-A16A-EEEFD32AAE82}" destId="{933A8E50-213A-4827-973F-74E6163F4DAA}" srcOrd="0" destOrd="0" presId="urn:microsoft.com/office/officeart/2008/layout/LinedList"/>
    <dgm:cxn modelId="{A7476CB7-E49A-4F6D-9042-243B43CD85D9}" srcId="{5B7CF579-D29C-4469-9FCE-978304860351}" destId="{118C7A49-1F18-4D5B-8E86-03900668842D}" srcOrd="2" destOrd="0" parTransId="{C9BA57CF-843A-41FA-B60D-85D93E8083EF}" sibTransId="{037A666D-5A64-4787-A452-3D3006ED529C}"/>
    <dgm:cxn modelId="{7EC810CB-5F38-45B3-9342-6808E6FEFE96}" type="presOf" srcId="{C98135C6-322D-4B6B-B063-0D1DEF5052AC}" destId="{1FA3DDC2-9C1A-4ADE-AFE7-A1E88B61C991}" srcOrd="0" destOrd="0" presId="urn:microsoft.com/office/officeart/2008/layout/LinedList"/>
    <dgm:cxn modelId="{6AADB2D3-48E9-4EC3-8BDD-494F36751E1A}" srcId="{5B7CF579-D29C-4469-9FCE-978304860351}" destId="{1D3F62D7-FFD6-45C4-98D9-8C6CD4DC6169}" srcOrd="6" destOrd="0" parTransId="{D1E638AB-330E-4AB2-A868-F08E42266F05}" sibTransId="{CB111B99-4D08-4666-8983-F54FB1881BDD}"/>
    <dgm:cxn modelId="{95CC7ADA-6203-4B00-AA56-F4297AE4F9C6}" type="presOf" srcId="{B4D3E541-1A9D-45AE-AA72-E0BC720CBB69}" destId="{7B0AD3DD-8C24-4FC7-84FB-243F6D369FEF}" srcOrd="0" destOrd="0" presId="urn:microsoft.com/office/officeart/2008/layout/LinedList"/>
    <dgm:cxn modelId="{D77B98DA-F139-4A8F-A45C-95FFA52B0504}" srcId="{5B7CF579-D29C-4469-9FCE-978304860351}" destId="{1F74D171-6C91-4692-A529-D11536E714F7}" srcOrd="3" destOrd="0" parTransId="{724D766C-2A8B-4D30-9505-08A94347BB06}" sibTransId="{9133D423-195C-489D-95BF-C30EC350FCA6}"/>
    <dgm:cxn modelId="{F33B87AE-45C0-47C0-B379-3521EDACA514}" type="presParOf" srcId="{082996D9-A694-4C8B-8A9C-B2288B04EAC7}" destId="{0869C9DD-CF70-4A73-ADEC-E054C6A84EC4}" srcOrd="0" destOrd="0" presId="urn:microsoft.com/office/officeart/2008/layout/LinedList"/>
    <dgm:cxn modelId="{2DFD48C9-3F55-4AE0-8F10-A4ACD973DD26}" type="presParOf" srcId="{082996D9-A694-4C8B-8A9C-B2288B04EAC7}" destId="{18251F70-3326-426D-A34C-68002CC576DC}" srcOrd="1" destOrd="0" presId="urn:microsoft.com/office/officeart/2008/layout/LinedList"/>
    <dgm:cxn modelId="{A56F39C1-F5E8-45FF-A148-E386D52D4D78}" type="presParOf" srcId="{18251F70-3326-426D-A34C-68002CC576DC}" destId="{F00C9BB0-BF3D-4D85-9C9C-CF2CA32E263C}" srcOrd="0" destOrd="0" presId="urn:microsoft.com/office/officeart/2008/layout/LinedList"/>
    <dgm:cxn modelId="{9474262A-83C4-4A99-BB60-6C5A8F62C19D}" type="presParOf" srcId="{18251F70-3326-426D-A34C-68002CC576DC}" destId="{C960846C-21DE-4062-B184-ED1E69064A34}" srcOrd="1" destOrd="0" presId="urn:microsoft.com/office/officeart/2008/layout/LinedList"/>
    <dgm:cxn modelId="{EF87D1B2-D805-4DEC-BB88-BE12C98B5488}" type="presParOf" srcId="{082996D9-A694-4C8B-8A9C-B2288B04EAC7}" destId="{A279B6BA-AADD-4991-AB1D-16A8C5896E47}" srcOrd="2" destOrd="0" presId="urn:microsoft.com/office/officeart/2008/layout/LinedList"/>
    <dgm:cxn modelId="{CC923D01-3CA5-4AA6-80AE-66F11A0B00A8}" type="presParOf" srcId="{082996D9-A694-4C8B-8A9C-B2288B04EAC7}" destId="{33EEB5F0-B86B-48A5-AD6D-C575739ED00F}" srcOrd="3" destOrd="0" presId="urn:microsoft.com/office/officeart/2008/layout/LinedList"/>
    <dgm:cxn modelId="{90492F2E-3841-44B3-B0E1-AB09E17341A2}" type="presParOf" srcId="{33EEB5F0-B86B-48A5-AD6D-C575739ED00F}" destId="{7B0AD3DD-8C24-4FC7-84FB-243F6D369FEF}" srcOrd="0" destOrd="0" presId="urn:microsoft.com/office/officeart/2008/layout/LinedList"/>
    <dgm:cxn modelId="{3467D02F-824E-4024-8287-F2667984CAD9}" type="presParOf" srcId="{33EEB5F0-B86B-48A5-AD6D-C575739ED00F}" destId="{951B59E5-2A46-4DD4-B3AD-4066D301EC42}" srcOrd="1" destOrd="0" presId="urn:microsoft.com/office/officeart/2008/layout/LinedList"/>
    <dgm:cxn modelId="{13129F2A-E890-4A10-B566-314FA8927410}" type="presParOf" srcId="{082996D9-A694-4C8B-8A9C-B2288B04EAC7}" destId="{3D656438-D9A3-4824-A7AA-BFBE3A7D81DA}" srcOrd="4" destOrd="0" presId="urn:microsoft.com/office/officeart/2008/layout/LinedList"/>
    <dgm:cxn modelId="{FC714467-DB50-4750-8754-CE6B6638AFD9}" type="presParOf" srcId="{082996D9-A694-4C8B-8A9C-B2288B04EAC7}" destId="{F6F71F13-D8CD-4E6B-A9AA-38B4E1D5399E}" srcOrd="5" destOrd="0" presId="urn:microsoft.com/office/officeart/2008/layout/LinedList"/>
    <dgm:cxn modelId="{C10C647A-944A-4FF5-8FA2-23B2976B9C15}" type="presParOf" srcId="{F6F71F13-D8CD-4E6B-A9AA-38B4E1D5399E}" destId="{48279B5B-B27A-4EC6-8A79-D3FD7EE253DE}" srcOrd="0" destOrd="0" presId="urn:microsoft.com/office/officeart/2008/layout/LinedList"/>
    <dgm:cxn modelId="{2372568C-06E9-457E-97E8-BFDB305310E5}" type="presParOf" srcId="{F6F71F13-D8CD-4E6B-A9AA-38B4E1D5399E}" destId="{3BB2EE61-C37A-417B-A1FE-5CB7C1F3B1B7}" srcOrd="1" destOrd="0" presId="urn:microsoft.com/office/officeart/2008/layout/LinedList"/>
    <dgm:cxn modelId="{B67836D0-4610-493C-AD64-562FD19ED6F1}" type="presParOf" srcId="{082996D9-A694-4C8B-8A9C-B2288B04EAC7}" destId="{296C1FDF-CA3E-4464-ACD3-EAD1E4C83A03}" srcOrd="6" destOrd="0" presId="urn:microsoft.com/office/officeart/2008/layout/LinedList"/>
    <dgm:cxn modelId="{5D9723FF-AC21-41B5-94FA-487DCAEBFB92}" type="presParOf" srcId="{082996D9-A694-4C8B-8A9C-B2288B04EAC7}" destId="{D31B0626-C0E5-4385-95BB-94E9808C88AB}" srcOrd="7" destOrd="0" presId="urn:microsoft.com/office/officeart/2008/layout/LinedList"/>
    <dgm:cxn modelId="{851DA8CD-15C0-4EAC-8D92-7F2F78D1D2C5}" type="presParOf" srcId="{D31B0626-C0E5-4385-95BB-94E9808C88AB}" destId="{EAB37370-491B-455F-88CB-4D572CD2B53B}" srcOrd="0" destOrd="0" presId="urn:microsoft.com/office/officeart/2008/layout/LinedList"/>
    <dgm:cxn modelId="{A9EC8864-5603-4877-AD2D-9F5E739FB51C}" type="presParOf" srcId="{D31B0626-C0E5-4385-95BB-94E9808C88AB}" destId="{5050EEEE-8350-4FFE-B7AA-48965AFE3B0A}" srcOrd="1" destOrd="0" presId="urn:microsoft.com/office/officeart/2008/layout/LinedList"/>
    <dgm:cxn modelId="{109DD551-F550-40F0-9BE8-C8B95C6A4828}" type="presParOf" srcId="{082996D9-A694-4C8B-8A9C-B2288B04EAC7}" destId="{0BD676E6-4240-4251-BCC9-F6E1F3EC6F81}" srcOrd="8" destOrd="0" presId="urn:microsoft.com/office/officeart/2008/layout/LinedList"/>
    <dgm:cxn modelId="{25D709E3-9F4E-4555-9952-C637A8CED318}" type="presParOf" srcId="{082996D9-A694-4C8B-8A9C-B2288B04EAC7}" destId="{AE6A650C-BA9F-4F15-B31F-109CE2FAEE41}" srcOrd="9" destOrd="0" presId="urn:microsoft.com/office/officeart/2008/layout/LinedList"/>
    <dgm:cxn modelId="{C991C145-8031-44D2-8CF0-947A474DDBD9}" type="presParOf" srcId="{AE6A650C-BA9F-4F15-B31F-109CE2FAEE41}" destId="{1FA3DDC2-9C1A-4ADE-AFE7-A1E88B61C991}" srcOrd="0" destOrd="0" presId="urn:microsoft.com/office/officeart/2008/layout/LinedList"/>
    <dgm:cxn modelId="{50A076FC-DB49-4831-9F5D-370648C41C48}" type="presParOf" srcId="{AE6A650C-BA9F-4F15-B31F-109CE2FAEE41}" destId="{C32D8EB9-2DE9-45B5-97B3-9F3C8D5B9C34}" srcOrd="1" destOrd="0" presId="urn:microsoft.com/office/officeart/2008/layout/LinedList"/>
    <dgm:cxn modelId="{4FE1D629-E58F-4AE1-AEA2-FE9477E917AC}" type="presParOf" srcId="{082996D9-A694-4C8B-8A9C-B2288B04EAC7}" destId="{4D86A9D0-1948-4D4E-80D1-9A9A667F98E9}" srcOrd="10" destOrd="0" presId="urn:microsoft.com/office/officeart/2008/layout/LinedList"/>
    <dgm:cxn modelId="{09D2EF6C-3F1D-4114-B6CA-E1A6AEA96EDD}" type="presParOf" srcId="{082996D9-A694-4C8B-8A9C-B2288B04EAC7}" destId="{EA911930-A491-471A-B116-714D75660D9E}" srcOrd="11" destOrd="0" presId="urn:microsoft.com/office/officeart/2008/layout/LinedList"/>
    <dgm:cxn modelId="{2675C3B7-29CD-4C14-B474-B481EFCA6DD9}" type="presParOf" srcId="{EA911930-A491-471A-B116-714D75660D9E}" destId="{933A8E50-213A-4827-973F-74E6163F4DAA}" srcOrd="0" destOrd="0" presId="urn:microsoft.com/office/officeart/2008/layout/LinedList"/>
    <dgm:cxn modelId="{538F1637-4861-4407-ADAE-F902A8623E2D}" type="presParOf" srcId="{EA911930-A491-471A-B116-714D75660D9E}" destId="{A2D3C53D-7E3F-456C-A090-343758DF5926}" srcOrd="1" destOrd="0" presId="urn:microsoft.com/office/officeart/2008/layout/LinedList"/>
    <dgm:cxn modelId="{CB2F0C1B-734F-49AE-8CA1-C1A759A18457}" type="presParOf" srcId="{082996D9-A694-4C8B-8A9C-B2288B04EAC7}" destId="{EB03BD4C-EDAC-4400-93A9-C1E960F3B78A}" srcOrd="12" destOrd="0" presId="urn:microsoft.com/office/officeart/2008/layout/LinedList"/>
    <dgm:cxn modelId="{C687B48B-4E7A-40E3-A88D-3C9F072D032C}" type="presParOf" srcId="{082996D9-A694-4C8B-8A9C-B2288B04EAC7}" destId="{3753313A-99A8-4B23-BE0C-203AAAEBFF4F}" srcOrd="13" destOrd="0" presId="urn:microsoft.com/office/officeart/2008/layout/LinedList"/>
    <dgm:cxn modelId="{2496E0CD-CFAC-4811-831B-181D8FB5A1FB}" type="presParOf" srcId="{3753313A-99A8-4B23-BE0C-203AAAEBFF4F}" destId="{B7AE29CD-13AC-46ED-9246-E0515B76AFDC}" srcOrd="0" destOrd="0" presId="urn:microsoft.com/office/officeart/2008/layout/LinedList"/>
    <dgm:cxn modelId="{88E56780-E55E-4BE5-B896-98F5BA7D9D1A}" type="presParOf" srcId="{3753313A-99A8-4B23-BE0C-203AAAEBFF4F}" destId="{1D270486-3ADB-4950-8A6B-A0CE1A6F2CDE}" srcOrd="1" destOrd="0" presId="urn:microsoft.com/office/officeart/2008/layout/LinedList"/>
    <dgm:cxn modelId="{363059DE-5E53-4792-9B3B-114B88B76134}" type="presParOf" srcId="{082996D9-A694-4C8B-8A9C-B2288B04EAC7}" destId="{D13B19D4-0F3E-429C-8E0C-7B5B4F8D16DF}" srcOrd="14" destOrd="0" presId="urn:microsoft.com/office/officeart/2008/layout/LinedList"/>
    <dgm:cxn modelId="{6ED888F5-AE7E-423C-9208-F3BA5947D3B0}" type="presParOf" srcId="{082996D9-A694-4C8B-8A9C-B2288B04EAC7}" destId="{C86ED012-C5BF-4F01-BAF3-842232FAC793}" srcOrd="15" destOrd="0" presId="urn:microsoft.com/office/officeart/2008/layout/LinedList"/>
    <dgm:cxn modelId="{8C65DA33-6511-448D-9B20-FACBD2DA7247}" type="presParOf" srcId="{C86ED012-C5BF-4F01-BAF3-842232FAC793}" destId="{DCD1CA7F-0A5D-4D76-8953-7EE5F924E3C6}" srcOrd="0" destOrd="0" presId="urn:microsoft.com/office/officeart/2008/layout/LinedList"/>
    <dgm:cxn modelId="{3846DF5B-FF7B-4AFB-820B-8F07999FB35A}" type="presParOf" srcId="{C86ED012-C5BF-4F01-BAF3-842232FAC793}" destId="{D74A7B1A-F4C7-4295-B4D2-6CE86F210F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FE2064-D8AD-4B48-91E4-AA7647D665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F30BE6-2ECE-48D8-A932-B22A5B6E2B5F}">
      <dgm:prSet/>
      <dgm:spPr/>
      <dgm:t>
        <a:bodyPr/>
        <a:lstStyle/>
        <a:p>
          <a:r>
            <a:rPr lang="en-US"/>
            <a:t>Education Level</a:t>
          </a:r>
        </a:p>
      </dgm:t>
    </dgm:pt>
    <dgm:pt modelId="{9FD7AD32-A9CA-478E-8DAA-562FF706F2BC}" type="parTrans" cxnId="{87E1D3B7-24F8-4675-823C-F71153C961F2}">
      <dgm:prSet/>
      <dgm:spPr/>
      <dgm:t>
        <a:bodyPr/>
        <a:lstStyle/>
        <a:p>
          <a:endParaRPr lang="en-US"/>
        </a:p>
      </dgm:t>
    </dgm:pt>
    <dgm:pt modelId="{6BE3EFCF-9444-4FCA-BFAC-7F84541C1C39}" type="sibTrans" cxnId="{87E1D3B7-24F8-4675-823C-F71153C961F2}">
      <dgm:prSet/>
      <dgm:spPr/>
      <dgm:t>
        <a:bodyPr/>
        <a:lstStyle/>
        <a:p>
          <a:endParaRPr lang="en-US"/>
        </a:p>
      </dgm:t>
    </dgm:pt>
    <dgm:pt modelId="{305F1DA2-3606-4104-8C25-25423CB3AA17}">
      <dgm:prSet/>
      <dgm:spPr/>
      <dgm:t>
        <a:bodyPr/>
        <a:lstStyle/>
        <a:p>
          <a:r>
            <a:rPr lang="en-US"/>
            <a:t>TASBO Certification</a:t>
          </a:r>
        </a:p>
      </dgm:t>
    </dgm:pt>
    <dgm:pt modelId="{E2EC4B77-34D9-4B23-86EB-D77D74B34EE9}" type="parTrans" cxnId="{5C43B248-936D-4F13-8694-C9BC323C3DE6}">
      <dgm:prSet/>
      <dgm:spPr/>
      <dgm:t>
        <a:bodyPr/>
        <a:lstStyle/>
        <a:p>
          <a:endParaRPr lang="en-US"/>
        </a:p>
      </dgm:t>
    </dgm:pt>
    <dgm:pt modelId="{035F92BA-56E0-4F77-9EDE-6589D2AA8EF7}" type="sibTrans" cxnId="{5C43B248-936D-4F13-8694-C9BC323C3DE6}">
      <dgm:prSet/>
      <dgm:spPr/>
      <dgm:t>
        <a:bodyPr/>
        <a:lstStyle/>
        <a:p>
          <a:endParaRPr lang="en-US"/>
        </a:p>
      </dgm:t>
    </dgm:pt>
    <dgm:pt modelId="{7B516182-F5F7-407D-99F3-0D5936F668BD}">
      <dgm:prSet/>
      <dgm:spPr/>
      <dgm:t>
        <a:bodyPr/>
        <a:lstStyle/>
        <a:p>
          <a:r>
            <a:rPr lang="en-US"/>
            <a:t>Professional Certification</a:t>
          </a:r>
        </a:p>
      </dgm:t>
    </dgm:pt>
    <dgm:pt modelId="{0CD41B92-4F3A-4F32-B82B-A0AFAB9539B9}" type="parTrans" cxnId="{AD7FEC95-EA93-4DCD-A2F1-77F425609DE9}">
      <dgm:prSet/>
      <dgm:spPr/>
      <dgm:t>
        <a:bodyPr/>
        <a:lstStyle/>
        <a:p>
          <a:endParaRPr lang="en-US"/>
        </a:p>
      </dgm:t>
    </dgm:pt>
    <dgm:pt modelId="{DCAE517E-A13F-43CE-AA71-D7F735355A56}" type="sibTrans" cxnId="{AD7FEC95-EA93-4DCD-A2F1-77F425609DE9}">
      <dgm:prSet/>
      <dgm:spPr/>
      <dgm:t>
        <a:bodyPr/>
        <a:lstStyle/>
        <a:p>
          <a:endParaRPr lang="en-US"/>
        </a:p>
      </dgm:t>
    </dgm:pt>
    <dgm:pt modelId="{B277C0D6-D58A-4160-B552-E3D9839E404A}">
      <dgm:prSet/>
      <dgm:spPr/>
      <dgm:t>
        <a:bodyPr/>
        <a:lstStyle/>
        <a:p>
          <a:r>
            <a:rPr lang="en-US"/>
            <a:t>Staff Training</a:t>
          </a:r>
        </a:p>
      </dgm:t>
    </dgm:pt>
    <dgm:pt modelId="{6C3F7ADC-AAF8-40F1-8BDC-87C24D4FE890}" type="parTrans" cxnId="{42781200-5331-47F1-BACD-56EF0BA88F1E}">
      <dgm:prSet/>
      <dgm:spPr/>
      <dgm:t>
        <a:bodyPr/>
        <a:lstStyle/>
        <a:p>
          <a:endParaRPr lang="en-US"/>
        </a:p>
      </dgm:t>
    </dgm:pt>
    <dgm:pt modelId="{5A40F004-2A1D-459A-B2F6-EA4C420602ED}" type="sibTrans" cxnId="{42781200-5331-47F1-BACD-56EF0BA88F1E}">
      <dgm:prSet/>
      <dgm:spPr/>
      <dgm:t>
        <a:bodyPr/>
        <a:lstStyle/>
        <a:p>
          <a:endParaRPr lang="en-US"/>
        </a:p>
      </dgm:t>
    </dgm:pt>
    <dgm:pt modelId="{9608B439-5C9F-4826-A839-95ED3261B7E0}">
      <dgm:prSet/>
      <dgm:spPr/>
      <dgm:t>
        <a:bodyPr/>
        <a:lstStyle/>
        <a:p>
          <a:r>
            <a:rPr lang="en-US"/>
            <a:t>Internal Control Training for Staff</a:t>
          </a:r>
        </a:p>
      </dgm:t>
    </dgm:pt>
    <dgm:pt modelId="{0A6A5606-9C2D-439A-A614-C1A3B7D185B1}" type="parTrans" cxnId="{D6715E92-134E-43A1-936F-8827BAC4E2E5}">
      <dgm:prSet/>
      <dgm:spPr/>
      <dgm:t>
        <a:bodyPr/>
        <a:lstStyle/>
        <a:p>
          <a:endParaRPr lang="en-US"/>
        </a:p>
      </dgm:t>
    </dgm:pt>
    <dgm:pt modelId="{EDDAD1EF-1C4D-4334-B096-766661A08C60}" type="sibTrans" cxnId="{D6715E92-134E-43A1-936F-8827BAC4E2E5}">
      <dgm:prSet/>
      <dgm:spPr/>
      <dgm:t>
        <a:bodyPr/>
        <a:lstStyle/>
        <a:p>
          <a:endParaRPr lang="en-US"/>
        </a:p>
      </dgm:t>
    </dgm:pt>
    <dgm:pt modelId="{B20F1659-7997-4938-8749-FADF91AB0F4E}" type="pres">
      <dgm:prSet presAssocID="{19FE2064-D8AD-4B48-91E4-AA7647D665B5}" presName="vert0" presStyleCnt="0">
        <dgm:presLayoutVars>
          <dgm:dir/>
          <dgm:animOne val="branch"/>
          <dgm:animLvl val="lvl"/>
        </dgm:presLayoutVars>
      </dgm:prSet>
      <dgm:spPr/>
    </dgm:pt>
    <dgm:pt modelId="{7C36FF11-38E2-4FD8-B51E-E3A9582D5E0C}" type="pres">
      <dgm:prSet presAssocID="{D7F30BE6-2ECE-48D8-A932-B22A5B6E2B5F}" presName="thickLine" presStyleLbl="alignNode1" presStyleIdx="0" presStyleCnt="5"/>
      <dgm:spPr/>
    </dgm:pt>
    <dgm:pt modelId="{06B070F7-0450-40D1-A52E-6BC15610E712}" type="pres">
      <dgm:prSet presAssocID="{D7F30BE6-2ECE-48D8-A932-B22A5B6E2B5F}" presName="horz1" presStyleCnt="0"/>
      <dgm:spPr/>
    </dgm:pt>
    <dgm:pt modelId="{A5E235FB-0A41-4288-BE7C-5CA1C8FE8E1E}" type="pres">
      <dgm:prSet presAssocID="{D7F30BE6-2ECE-48D8-A932-B22A5B6E2B5F}" presName="tx1" presStyleLbl="revTx" presStyleIdx="0" presStyleCnt="5"/>
      <dgm:spPr/>
    </dgm:pt>
    <dgm:pt modelId="{9BBA47B4-A657-4B79-8AF0-9C81FEAB729D}" type="pres">
      <dgm:prSet presAssocID="{D7F30BE6-2ECE-48D8-A932-B22A5B6E2B5F}" presName="vert1" presStyleCnt="0"/>
      <dgm:spPr/>
    </dgm:pt>
    <dgm:pt modelId="{A26898D4-EEA6-4B45-94A0-1B20CF5D63F7}" type="pres">
      <dgm:prSet presAssocID="{305F1DA2-3606-4104-8C25-25423CB3AA17}" presName="thickLine" presStyleLbl="alignNode1" presStyleIdx="1" presStyleCnt="5"/>
      <dgm:spPr/>
    </dgm:pt>
    <dgm:pt modelId="{FE3855BD-B84A-4D1E-BEE4-8A29EEE36460}" type="pres">
      <dgm:prSet presAssocID="{305F1DA2-3606-4104-8C25-25423CB3AA17}" presName="horz1" presStyleCnt="0"/>
      <dgm:spPr/>
    </dgm:pt>
    <dgm:pt modelId="{88338B13-4E92-4938-97BC-6686F8276A18}" type="pres">
      <dgm:prSet presAssocID="{305F1DA2-3606-4104-8C25-25423CB3AA17}" presName="tx1" presStyleLbl="revTx" presStyleIdx="1" presStyleCnt="5"/>
      <dgm:spPr/>
    </dgm:pt>
    <dgm:pt modelId="{4A58D66D-B972-4F6A-B7AA-085CD71FF737}" type="pres">
      <dgm:prSet presAssocID="{305F1DA2-3606-4104-8C25-25423CB3AA17}" presName="vert1" presStyleCnt="0"/>
      <dgm:spPr/>
    </dgm:pt>
    <dgm:pt modelId="{8EB283EF-757C-4C3C-AABA-A36A020E0D15}" type="pres">
      <dgm:prSet presAssocID="{7B516182-F5F7-407D-99F3-0D5936F668BD}" presName="thickLine" presStyleLbl="alignNode1" presStyleIdx="2" presStyleCnt="5"/>
      <dgm:spPr/>
    </dgm:pt>
    <dgm:pt modelId="{7137FE61-B199-46AE-B708-6C672B62565C}" type="pres">
      <dgm:prSet presAssocID="{7B516182-F5F7-407D-99F3-0D5936F668BD}" presName="horz1" presStyleCnt="0"/>
      <dgm:spPr/>
    </dgm:pt>
    <dgm:pt modelId="{F1052F26-0B82-4733-831F-DE10E7956B4C}" type="pres">
      <dgm:prSet presAssocID="{7B516182-F5F7-407D-99F3-0D5936F668BD}" presName="tx1" presStyleLbl="revTx" presStyleIdx="2" presStyleCnt="5"/>
      <dgm:spPr/>
    </dgm:pt>
    <dgm:pt modelId="{B9A1F50B-66EF-448B-8169-B30EABD8778A}" type="pres">
      <dgm:prSet presAssocID="{7B516182-F5F7-407D-99F3-0D5936F668BD}" presName="vert1" presStyleCnt="0"/>
      <dgm:spPr/>
    </dgm:pt>
    <dgm:pt modelId="{68C3B242-8B1B-4E91-A28A-F8B34CFF1848}" type="pres">
      <dgm:prSet presAssocID="{B277C0D6-D58A-4160-B552-E3D9839E404A}" presName="thickLine" presStyleLbl="alignNode1" presStyleIdx="3" presStyleCnt="5"/>
      <dgm:spPr/>
    </dgm:pt>
    <dgm:pt modelId="{18CDA2D2-D65F-4BB2-BDA1-33B3273A3C26}" type="pres">
      <dgm:prSet presAssocID="{B277C0D6-D58A-4160-B552-E3D9839E404A}" presName="horz1" presStyleCnt="0"/>
      <dgm:spPr/>
    </dgm:pt>
    <dgm:pt modelId="{06945E9E-51CD-476B-B8A0-EC78FC052C8C}" type="pres">
      <dgm:prSet presAssocID="{B277C0D6-D58A-4160-B552-E3D9839E404A}" presName="tx1" presStyleLbl="revTx" presStyleIdx="3" presStyleCnt="5"/>
      <dgm:spPr/>
    </dgm:pt>
    <dgm:pt modelId="{2FEF3B0A-5A1E-4F7E-91CD-ADFF00A7A77E}" type="pres">
      <dgm:prSet presAssocID="{B277C0D6-D58A-4160-B552-E3D9839E404A}" presName="vert1" presStyleCnt="0"/>
      <dgm:spPr/>
    </dgm:pt>
    <dgm:pt modelId="{4D3EDE5C-4C76-40A8-881E-950630EF72DA}" type="pres">
      <dgm:prSet presAssocID="{9608B439-5C9F-4826-A839-95ED3261B7E0}" presName="thickLine" presStyleLbl="alignNode1" presStyleIdx="4" presStyleCnt="5"/>
      <dgm:spPr/>
    </dgm:pt>
    <dgm:pt modelId="{B3BD06A5-D9DD-45AE-807C-829E87AC2F77}" type="pres">
      <dgm:prSet presAssocID="{9608B439-5C9F-4826-A839-95ED3261B7E0}" presName="horz1" presStyleCnt="0"/>
      <dgm:spPr/>
    </dgm:pt>
    <dgm:pt modelId="{BA636B56-44FF-4A66-A621-02294FDF6911}" type="pres">
      <dgm:prSet presAssocID="{9608B439-5C9F-4826-A839-95ED3261B7E0}" presName="tx1" presStyleLbl="revTx" presStyleIdx="4" presStyleCnt="5"/>
      <dgm:spPr/>
    </dgm:pt>
    <dgm:pt modelId="{8D98254B-3C84-48B8-AE90-C71736DE47CE}" type="pres">
      <dgm:prSet presAssocID="{9608B439-5C9F-4826-A839-95ED3261B7E0}" presName="vert1" presStyleCnt="0"/>
      <dgm:spPr/>
    </dgm:pt>
  </dgm:ptLst>
  <dgm:cxnLst>
    <dgm:cxn modelId="{42781200-5331-47F1-BACD-56EF0BA88F1E}" srcId="{19FE2064-D8AD-4B48-91E4-AA7647D665B5}" destId="{B277C0D6-D58A-4160-B552-E3D9839E404A}" srcOrd="3" destOrd="0" parTransId="{6C3F7ADC-AAF8-40F1-8BDC-87C24D4FE890}" sibTransId="{5A40F004-2A1D-459A-B2F6-EA4C420602ED}"/>
    <dgm:cxn modelId="{DFF0BF3C-95E0-4667-BC52-4097437BFBB5}" type="presOf" srcId="{D7F30BE6-2ECE-48D8-A932-B22A5B6E2B5F}" destId="{A5E235FB-0A41-4288-BE7C-5CA1C8FE8E1E}" srcOrd="0" destOrd="0" presId="urn:microsoft.com/office/officeart/2008/layout/LinedList"/>
    <dgm:cxn modelId="{B2C6CD47-3461-49DD-A877-9E9428A66C09}" type="presOf" srcId="{7B516182-F5F7-407D-99F3-0D5936F668BD}" destId="{F1052F26-0B82-4733-831F-DE10E7956B4C}" srcOrd="0" destOrd="0" presId="urn:microsoft.com/office/officeart/2008/layout/LinedList"/>
    <dgm:cxn modelId="{5C43B248-936D-4F13-8694-C9BC323C3DE6}" srcId="{19FE2064-D8AD-4B48-91E4-AA7647D665B5}" destId="{305F1DA2-3606-4104-8C25-25423CB3AA17}" srcOrd="1" destOrd="0" parTransId="{E2EC4B77-34D9-4B23-86EB-D77D74B34EE9}" sibTransId="{035F92BA-56E0-4F77-9EDE-6589D2AA8EF7}"/>
    <dgm:cxn modelId="{8FFF1D81-9810-4AD3-871C-031889C1DA17}" type="presOf" srcId="{19FE2064-D8AD-4B48-91E4-AA7647D665B5}" destId="{B20F1659-7997-4938-8749-FADF91AB0F4E}" srcOrd="0" destOrd="0" presId="urn:microsoft.com/office/officeart/2008/layout/LinedList"/>
    <dgm:cxn modelId="{ECB8278C-73E9-4770-9095-C9DADDC73788}" type="presOf" srcId="{9608B439-5C9F-4826-A839-95ED3261B7E0}" destId="{BA636B56-44FF-4A66-A621-02294FDF6911}" srcOrd="0" destOrd="0" presId="urn:microsoft.com/office/officeart/2008/layout/LinedList"/>
    <dgm:cxn modelId="{D6715E92-134E-43A1-936F-8827BAC4E2E5}" srcId="{19FE2064-D8AD-4B48-91E4-AA7647D665B5}" destId="{9608B439-5C9F-4826-A839-95ED3261B7E0}" srcOrd="4" destOrd="0" parTransId="{0A6A5606-9C2D-439A-A614-C1A3B7D185B1}" sibTransId="{EDDAD1EF-1C4D-4334-B096-766661A08C60}"/>
    <dgm:cxn modelId="{3AF14294-164A-458D-A035-4C3AA26BDF61}" type="presOf" srcId="{305F1DA2-3606-4104-8C25-25423CB3AA17}" destId="{88338B13-4E92-4938-97BC-6686F8276A18}" srcOrd="0" destOrd="0" presId="urn:microsoft.com/office/officeart/2008/layout/LinedList"/>
    <dgm:cxn modelId="{AD7FEC95-EA93-4DCD-A2F1-77F425609DE9}" srcId="{19FE2064-D8AD-4B48-91E4-AA7647D665B5}" destId="{7B516182-F5F7-407D-99F3-0D5936F668BD}" srcOrd="2" destOrd="0" parTransId="{0CD41B92-4F3A-4F32-B82B-A0AFAB9539B9}" sibTransId="{DCAE517E-A13F-43CE-AA71-D7F735355A56}"/>
    <dgm:cxn modelId="{DE193F96-940F-4562-9092-B94D4B52C538}" type="presOf" srcId="{B277C0D6-D58A-4160-B552-E3D9839E404A}" destId="{06945E9E-51CD-476B-B8A0-EC78FC052C8C}" srcOrd="0" destOrd="0" presId="urn:microsoft.com/office/officeart/2008/layout/LinedList"/>
    <dgm:cxn modelId="{87E1D3B7-24F8-4675-823C-F71153C961F2}" srcId="{19FE2064-D8AD-4B48-91E4-AA7647D665B5}" destId="{D7F30BE6-2ECE-48D8-A932-B22A5B6E2B5F}" srcOrd="0" destOrd="0" parTransId="{9FD7AD32-A9CA-478E-8DAA-562FF706F2BC}" sibTransId="{6BE3EFCF-9444-4FCA-BFAC-7F84541C1C39}"/>
    <dgm:cxn modelId="{FBB9DDF5-9CB3-484C-95AB-FD749BE52C40}" type="presParOf" srcId="{B20F1659-7997-4938-8749-FADF91AB0F4E}" destId="{7C36FF11-38E2-4FD8-B51E-E3A9582D5E0C}" srcOrd="0" destOrd="0" presId="urn:microsoft.com/office/officeart/2008/layout/LinedList"/>
    <dgm:cxn modelId="{80C4C62B-B9CB-4EC2-8D28-09AF1C8A12FF}" type="presParOf" srcId="{B20F1659-7997-4938-8749-FADF91AB0F4E}" destId="{06B070F7-0450-40D1-A52E-6BC15610E712}" srcOrd="1" destOrd="0" presId="urn:microsoft.com/office/officeart/2008/layout/LinedList"/>
    <dgm:cxn modelId="{259E9331-432F-47AD-A8F0-90B873B3D06D}" type="presParOf" srcId="{06B070F7-0450-40D1-A52E-6BC15610E712}" destId="{A5E235FB-0A41-4288-BE7C-5CA1C8FE8E1E}" srcOrd="0" destOrd="0" presId="urn:microsoft.com/office/officeart/2008/layout/LinedList"/>
    <dgm:cxn modelId="{904D3932-588B-476B-BCC2-B6E8E5CF72FB}" type="presParOf" srcId="{06B070F7-0450-40D1-A52E-6BC15610E712}" destId="{9BBA47B4-A657-4B79-8AF0-9C81FEAB729D}" srcOrd="1" destOrd="0" presId="urn:microsoft.com/office/officeart/2008/layout/LinedList"/>
    <dgm:cxn modelId="{7662BBD5-6B7D-4389-9DB8-B2CD0DC3B6F0}" type="presParOf" srcId="{B20F1659-7997-4938-8749-FADF91AB0F4E}" destId="{A26898D4-EEA6-4B45-94A0-1B20CF5D63F7}" srcOrd="2" destOrd="0" presId="urn:microsoft.com/office/officeart/2008/layout/LinedList"/>
    <dgm:cxn modelId="{C5EE5798-952F-49CC-AB92-0430CB92ABEF}" type="presParOf" srcId="{B20F1659-7997-4938-8749-FADF91AB0F4E}" destId="{FE3855BD-B84A-4D1E-BEE4-8A29EEE36460}" srcOrd="3" destOrd="0" presId="urn:microsoft.com/office/officeart/2008/layout/LinedList"/>
    <dgm:cxn modelId="{BE4D6040-BD96-4E49-98A9-EA7CB5BE1455}" type="presParOf" srcId="{FE3855BD-B84A-4D1E-BEE4-8A29EEE36460}" destId="{88338B13-4E92-4938-97BC-6686F8276A18}" srcOrd="0" destOrd="0" presId="urn:microsoft.com/office/officeart/2008/layout/LinedList"/>
    <dgm:cxn modelId="{C8720029-A028-4879-81F2-832F5F31BBB2}" type="presParOf" srcId="{FE3855BD-B84A-4D1E-BEE4-8A29EEE36460}" destId="{4A58D66D-B972-4F6A-B7AA-085CD71FF737}" srcOrd="1" destOrd="0" presId="urn:microsoft.com/office/officeart/2008/layout/LinedList"/>
    <dgm:cxn modelId="{8D5CF22F-C13F-4D7C-9414-6FC166AE676B}" type="presParOf" srcId="{B20F1659-7997-4938-8749-FADF91AB0F4E}" destId="{8EB283EF-757C-4C3C-AABA-A36A020E0D15}" srcOrd="4" destOrd="0" presId="urn:microsoft.com/office/officeart/2008/layout/LinedList"/>
    <dgm:cxn modelId="{F12FD540-E016-45C0-B945-FCDB1A474548}" type="presParOf" srcId="{B20F1659-7997-4938-8749-FADF91AB0F4E}" destId="{7137FE61-B199-46AE-B708-6C672B62565C}" srcOrd="5" destOrd="0" presId="urn:microsoft.com/office/officeart/2008/layout/LinedList"/>
    <dgm:cxn modelId="{17782052-778D-4269-923A-3255D3E8D471}" type="presParOf" srcId="{7137FE61-B199-46AE-B708-6C672B62565C}" destId="{F1052F26-0B82-4733-831F-DE10E7956B4C}" srcOrd="0" destOrd="0" presId="urn:microsoft.com/office/officeart/2008/layout/LinedList"/>
    <dgm:cxn modelId="{CA6C7CCF-2984-45C1-92DD-185B0597E9BD}" type="presParOf" srcId="{7137FE61-B199-46AE-B708-6C672B62565C}" destId="{B9A1F50B-66EF-448B-8169-B30EABD8778A}" srcOrd="1" destOrd="0" presId="urn:microsoft.com/office/officeart/2008/layout/LinedList"/>
    <dgm:cxn modelId="{06D7A47F-F318-408E-9C84-153487B0C254}" type="presParOf" srcId="{B20F1659-7997-4938-8749-FADF91AB0F4E}" destId="{68C3B242-8B1B-4E91-A28A-F8B34CFF1848}" srcOrd="6" destOrd="0" presId="urn:microsoft.com/office/officeart/2008/layout/LinedList"/>
    <dgm:cxn modelId="{DCAC0A61-3AC6-4740-AB9B-3735069F9708}" type="presParOf" srcId="{B20F1659-7997-4938-8749-FADF91AB0F4E}" destId="{18CDA2D2-D65F-4BB2-BDA1-33B3273A3C26}" srcOrd="7" destOrd="0" presId="urn:microsoft.com/office/officeart/2008/layout/LinedList"/>
    <dgm:cxn modelId="{049E71EF-5C4F-4151-9866-FEB465D13AE2}" type="presParOf" srcId="{18CDA2D2-D65F-4BB2-BDA1-33B3273A3C26}" destId="{06945E9E-51CD-476B-B8A0-EC78FC052C8C}" srcOrd="0" destOrd="0" presId="urn:microsoft.com/office/officeart/2008/layout/LinedList"/>
    <dgm:cxn modelId="{6BCCA1E2-23A5-4212-B69B-3001CEF287DB}" type="presParOf" srcId="{18CDA2D2-D65F-4BB2-BDA1-33B3273A3C26}" destId="{2FEF3B0A-5A1E-4F7E-91CD-ADFF00A7A77E}" srcOrd="1" destOrd="0" presId="urn:microsoft.com/office/officeart/2008/layout/LinedList"/>
    <dgm:cxn modelId="{F0AC0D87-22B1-46D0-AA02-254555ED5F87}" type="presParOf" srcId="{B20F1659-7997-4938-8749-FADF91AB0F4E}" destId="{4D3EDE5C-4C76-40A8-881E-950630EF72DA}" srcOrd="8" destOrd="0" presId="urn:microsoft.com/office/officeart/2008/layout/LinedList"/>
    <dgm:cxn modelId="{4A23DE69-E50B-43DD-BC7D-86C51EF316DD}" type="presParOf" srcId="{B20F1659-7997-4938-8749-FADF91AB0F4E}" destId="{B3BD06A5-D9DD-45AE-807C-829E87AC2F77}" srcOrd="9" destOrd="0" presId="urn:microsoft.com/office/officeart/2008/layout/LinedList"/>
    <dgm:cxn modelId="{74EA0AFC-B907-4B57-AB2E-EE0C5CF18E3C}" type="presParOf" srcId="{B3BD06A5-D9DD-45AE-807C-829E87AC2F77}" destId="{BA636B56-44FF-4A66-A621-02294FDF6911}" srcOrd="0" destOrd="0" presId="urn:microsoft.com/office/officeart/2008/layout/LinedList"/>
    <dgm:cxn modelId="{431C3E10-13F6-4769-8194-9433F2D48D97}" type="presParOf" srcId="{B3BD06A5-D9DD-45AE-807C-829E87AC2F77}" destId="{8D98254B-3C84-48B8-AE90-C71736DE47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CF579-D29C-4469-9FCE-978304860351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8383CC-F516-4EDC-AF11-8F20A233CC4E}">
      <dgm:prSet/>
      <dgm:spPr/>
      <dgm:t>
        <a:bodyPr/>
        <a:lstStyle/>
        <a:p>
          <a:r>
            <a:rPr lang="en-US"/>
            <a:t>Staffing Guidelines</a:t>
          </a:r>
        </a:p>
      </dgm:t>
    </dgm:pt>
    <dgm:pt modelId="{183F56E0-5479-46F1-975E-6C81AE5BB2E5}" type="parTrans" cxnId="{2E08E631-F3AA-48FB-9E06-CAFFBFD17EB0}">
      <dgm:prSet/>
      <dgm:spPr/>
      <dgm:t>
        <a:bodyPr/>
        <a:lstStyle/>
        <a:p>
          <a:endParaRPr lang="en-US"/>
        </a:p>
      </dgm:t>
    </dgm:pt>
    <dgm:pt modelId="{739D1D4D-B8CA-414A-BE73-0F1069538F3C}" type="sibTrans" cxnId="{2E08E631-F3AA-48FB-9E06-CAFFBFD17EB0}">
      <dgm:prSet/>
      <dgm:spPr/>
      <dgm:t>
        <a:bodyPr/>
        <a:lstStyle/>
        <a:p>
          <a:endParaRPr lang="en-US"/>
        </a:p>
      </dgm:t>
    </dgm:pt>
    <dgm:pt modelId="{B4D3E541-1A9D-45AE-AA72-E0BC720CBB69}">
      <dgm:prSet/>
      <dgm:spPr/>
      <dgm:t>
        <a:bodyPr/>
        <a:lstStyle/>
        <a:p>
          <a:r>
            <a:rPr lang="en-US"/>
            <a:t>Performance Metrics</a:t>
          </a:r>
        </a:p>
      </dgm:t>
    </dgm:pt>
    <dgm:pt modelId="{A68C7C86-092C-444C-B856-06D3CAD15EA5}" type="parTrans" cxnId="{D75A7033-F102-4949-8D96-93977AB39E71}">
      <dgm:prSet/>
      <dgm:spPr/>
      <dgm:t>
        <a:bodyPr/>
        <a:lstStyle/>
        <a:p>
          <a:endParaRPr lang="en-US"/>
        </a:p>
      </dgm:t>
    </dgm:pt>
    <dgm:pt modelId="{1DB27985-FC88-4185-B476-3D156BAE812A}" type="sibTrans" cxnId="{D75A7033-F102-4949-8D96-93977AB39E71}">
      <dgm:prSet/>
      <dgm:spPr/>
      <dgm:t>
        <a:bodyPr/>
        <a:lstStyle/>
        <a:p>
          <a:endParaRPr lang="en-US"/>
        </a:p>
      </dgm:t>
    </dgm:pt>
    <dgm:pt modelId="{118C7A49-1F18-4D5B-8E86-03900668842D}">
      <dgm:prSet/>
      <dgm:spPr/>
      <dgm:t>
        <a:bodyPr/>
        <a:lstStyle/>
        <a:p>
          <a:r>
            <a:rPr lang="en-US"/>
            <a:t>Staffing Budget</a:t>
          </a:r>
        </a:p>
      </dgm:t>
    </dgm:pt>
    <dgm:pt modelId="{C9BA57CF-843A-41FA-B60D-85D93E8083EF}" type="parTrans" cxnId="{A7476CB7-E49A-4F6D-9042-243B43CD85D9}">
      <dgm:prSet/>
      <dgm:spPr/>
      <dgm:t>
        <a:bodyPr/>
        <a:lstStyle/>
        <a:p>
          <a:endParaRPr lang="en-US"/>
        </a:p>
      </dgm:t>
    </dgm:pt>
    <dgm:pt modelId="{037A666D-5A64-4787-A452-3D3006ED529C}" type="sibTrans" cxnId="{A7476CB7-E49A-4F6D-9042-243B43CD85D9}">
      <dgm:prSet/>
      <dgm:spPr/>
      <dgm:t>
        <a:bodyPr/>
        <a:lstStyle/>
        <a:p>
          <a:endParaRPr lang="en-US"/>
        </a:p>
      </dgm:t>
    </dgm:pt>
    <dgm:pt modelId="{A7B755E7-5239-47C7-ACF2-B68DFF97EC31}" type="pres">
      <dgm:prSet presAssocID="{5B7CF579-D29C-4469-9FCE-978304860351}" presName="vert0" presStyleCnt="0">
        <dgm:presLayoutVars>
          <dgm:dir/>
          <dgm:animOne val="branch"/>
          <dgm:animLvl val="lvl"/>
        </dgm:presLayoutVars>
      </dgm:prSet>
      <dgm:spPr/>
    </dgm:pt>
    <dgm:pt modelId="{8A579E21-6EC5-406B-B3F1-79A09A8AAC97}" type="pres">
      <dgm:prSet presAssocID="{1D8383CC-F516-4EDC-AF11-8F20A233CC4E}" presName="thickLine" presStyleLbl="alignNode1" presStyleIdx="0" presStyleCnt="3"/>
      <dgm:spPr/>
    </dgm:pt>
    <dgm:pt modelId="{D8B451F9-B7C0-4E6F-8F4C-10D23751519D}" type="pres">
      <dgm:prSet presAssocID="{1D8383CC-F516-4EDC-AF11-8F20A233CC4E}" presName="horz1" presStyleCnt="0"/>
      <dgm:spPr/>
    </dgm:pt>
    <dgm:pt modelId="{3F30278F-E7FF-4D1D-A0E6-B026556CC942}" type="pres">
      <dgm:prSet presAssocID="{1D8383CC-F516-4EDC-AF11-8F20A233CC4E}" presName="tx1" presStyleLbl="revTx" presStyleIdx="0" presStyleCnt="3"/>
      <dgm:spPr/>
    </dgm:pt>
    <dgm:pt modelId="{FD0DD327-16A1-42EF-BAA7-FE33438BC61A}" type="pres">
      <dgm:prSet presAssocID="{1D8383CC-F516-4EDC-AF11-8F20A233CC4E}" presName="vert1" presStyleCnt="0"/>
      <dgm:spPr/>
    </dgm:pt>
    <dgm:pt modelId="{4CA326AD-2A63-41F6-B912-3620E9068632}" type="pres">
      <dgm:prSet presAssocID="{B4D3E541-1A9D-45AE-AA72-E0BC720CBB69}" presName="thickLine" presStyleLbl="alignNode1" presStyleIdx="1" presStyleCnt="3"/>
      <dgm:spPr/>
    </dgm:pt>
    <dgm:pt modelId="{BEA22632-8B1E-4C35-A921-55889154DE11}" type="pres">
      <dgm:prSet presAssocID="{B4D3E541-1A9D-45AE-AA72-E0BC720CBB69}" presName="horz1" presStyleCnt="0"/>
      <dgm:spPr/>
    </dgm:pt>
    <dgm:pt modelId="{D50C2C12-BC83-46C9-8CF5-096BA5BF579E}" type="pres">
      <dgm:prSet presAssocID="{B4D3E541-1A9D-45AE-AA72-E0BC720CBB69}" presName="tx1" presStyleLbl="revTx" presStyleIdx="1" presStyleCnt="3"/>
      <dgm:spPr/>
    </dgm:pt>
    <dgm:pt modelId="{F14382C4-C877-4020-A2B8-0C73FF77902B}" type="pres">
      <dgm:prSet presAssocID="{B4D3E541-1A9D-45AE-AA72-E0BC720CBB69}" presName="vert1" presStyleCnt="0"/>
      <dgm:spPr/>
    </dgm:pt>
    <dgm:pt modelId="{31C6C90E-3701-4468-A1FC-3DD720921B67}" type="pres">
      <dgm:prSet presAssocID="{118C7A49-1F18-4D5B-8E86-03900668842D}" presName="thickLine" presStyleLbl="alignNode1" presStyleIdx="2" presStyleCnt="3"/>
      <dgm:spPr/>
    </dgm:pt>
    <dgm:pt modelId="{6A514277-D984-4829-B1FB-DEF4217B0FA7}" type="pres">
      <dgm:prSet presAssocID="{118C7A49-1F18-4D5B-8E86-03900668842D}" presName="horz1" presStyleCnt="0"/>
      <dgm:spPr/>
    </dgm:pt>
    <dgm:pt modelId="{2F1E1DDB-038E-4AFE-AC43-4A42F2B8B1B4}" type="pres">
      <dgm:prSet presAssocID="{118C7A49-1F18-4D5B-8E86-03900668842D}" presName="tx1" presStyleLbl="revTx" presStyleIdx="2" presStyleCnt="3"/>
      <dgm:spPr/>
    </dgm:pt>
    <dgm:pt modelId="{0A775E43-165F-4D52-AACB-287B278E07CD}" type="pres">
      <dgm:prSet presAssocID="{118C7A49-1F18-4D5B-8E86-03900668842D}" presName="vert1" presStyleCnt="0"/>
      <dgm:spPr/>
    </dgm:pt>
  </dgm:ptLst>
  <dgm:cxnLst>
    <dgm:cxn modelId="{2E08E631-F3AA-48FB-9E06-CAFFBFD17EB0}" srcId="{5B7CF579-D29C-4469-9FCE-978304860351}" destId="{1D8383CC-F516-4EDC-AF11-8F20A233CC4E}" srcOrd="0" destOrd="0" parTransId="{183F56E0-5479-46F1-975E-6C81AE5BB2E5}" sibTransId="{739D1D4D-B8CA-414A-BE73-0F1069538F3C}"/>
    <dgm:cxn modelId="{D75A7033-F102-4949-8D96-93977AB39E71}" srcId="{5B7CF579-D29C-4469-9FCE-978304860351}" destId="{B4D3E541-1A9D-45AE-AA72-E0BC720CBB69}" srcOrd="1" destOrd="0" parTransId="{A68C7C86-092C-444C-B856-06D3CAD15EA5}" sibTransId="{1DB27985-FC88-4185-B476-3D156BAE812A}"/>
    <dgm:cxn modelId="{BE873F51-E01C-4636-A5D2-8A23C6019F1B}" type="presOf" srcId="{B4D3E541-1A9D-45AE-AA72-E0BC720CBB69}" destId="{D50C2C12-BC83-46C9-8CF5-096BA5BF579E}" srcOrd="0" destOrd="0" presId="urn:microsoft.com/office/officeart/2008/layout/LinedList"/>
    <dgm:cxn modelId="{A7476CB7-E49A-4F6D-9042-243B43CD85D9}" srcId="{5B7CF579-D29C-4469-9FCE-978304860351}" destId="{118C7A49-1F18-4D5B-8E86-03900668842D}" srcOrd="2" destOrd="0" parTransId="{C9BA57CF-843A-41FA-B60D-85D93E8083EF}" sibTransId="{037A666D-5A64-4787-A452-3D3006ED529C}"/>
    <dgm:cxn modelId="{84C42DBD-ADEA-443D-AE99-D37AF4EAC916}" type="presOf" srcId="{1D8383CC-F516-4EDC-AF11-8F20A233CC4E}" destId="{3F30278F-E7FF-4D1D-A0E6-B026556CC942}" srcOrd="0" destOrd="0" presId="urn:microsoft.com/office/officeart/2008/layout/LinedList"/>
    <dgm:cxn modelId="{E43722CF-FAC3-40FC-A95A-B8DE7CA1EB1D}" type="presOf" srcId="{118C7A49-1F18-4D5B-8E86-03900668842D}" destId="{2F1E1DDB-038E-4AFE-AC43-4A42F2B8B1B4}" srcOrd="0" destOrd="0" presId="urn:microsoft.com/office/officeart/2008/layout/LinedList"/>
    <dgm:cxn modelId="{FDE5B7E8-6033-4F6E-ABC1-98C878213B83}" type="presOf" srcId="{5B7CF579-D29C-4469-9FCE-978304860351}" destId="{A7B755E7-5239-47C7-ACF2-B68DFF97EC31}" srcOrd="0" destOrd="0" presId="urn:microsoft.com/office/officeart/2008/layout/LinedList"/>
    <dgm:cxn modelId="{D5BFE8A7-A3AF-41C2-ABED-262A0BFB6EC1}" type="presParOf" srcId="{A7B755E7-5239-47C7-ACF2-B68DFF97EC31}" destId="{8A579E21-6EC5-406B-B3F1-79A09A8AAC97}" srcOrd="0" destOrd="0" presId="urn:microsoft.com/office/officeart/2008/layout/LinedList"/>
    <dgm:cxn modelId="{491579F6-98BC-4C5B-BCD5-F946FFB74037}" type="presParOf" srcId="{A7B755E7-5239-47C7-ACF2-B68DFF97EC31}" destId="{D8B451F9-B7C0-4E6F-8F4C-10D23751519D}" srcOrd="1" destOrd="0" presId="urn:microsoft.com/office/officeart/2008/layout/LinedList"/>
    <dgm:cxn modelId="{268FA0B1-A1E0-4403-BF88-4330E9FD4312}" type="presParOf" srcId="{D8B451F9-B7C0-4E6F-8F4C-10D23751519D}" destId="{3F30278F-E7FF-4D1D-A0E6-B026556CC942}" srcOrd="0" destOrd="0" presId="urn:microsoft.com/office/officeart/2008/layout/LinedList"/>
    <dgm:cxn modelId="{11DD7926-7C29-49E4-865D-321ACC6EF350}" type="presParOf" srcId="{D8B451F9-B7C0-4E6F-8F4C-10D23751519D}" destId="{FD0DD327-16A1-42EF-BAA7-FE33438BC61A}" srcOrd="1" destOrd="0" presId="urn:microsoft.com/office/officeart/2008/layout/LinedList"/>
    <dgm:cxn modelId="{4348BB78-895D-41E2-BFEB-73793D651D4B}" type="presParOf" srcId="{A7B755E7-5239-47C7-ACF2-B68DFF97EC31}" destId="{4CA326AD-2A63-41F6-B912-3620E9068632}" srcOrd="2" destOrd="0" presId="urn:microsoft.com/office/officeart/2008/layout/LinedList"/>
    <dgm:cxn modelId="{BF1FEC53-D2FE-4872-A8BD-98615CE0A49E}" type="presParOf" srcId="{A7B755E7-5239-47C7-ACF2-B68DFF97EC31}" destId="{BEA22632-8B1E-4C35-A921-55889154DE11}" srcOrd="3" destOrd="0" presId="urn:microsoft.com/office/officeart/2008/layout/LinedList"/>
    <dgm:cxn modelId="{05CAB131-1E86-4F5B-9A88-60C09D958504}" type="presParOf" srcId="{BEA22632-8B1E-4C35-A921-55889154DE11}" destId="{D50C2C12-BC83-46C9-8CF5-096BA5BF579E}" srcOrd="0" destOrd="0" presId="urn:microsoft.com/office/officeart/2008/layout/LinedList"/>
    <dgm:cxn modelId="{7FFA5C55-95D6-40C8-8AEA-18FC64077399}" type="presParOf" srcId="{BEA22632-8B1E-4C35-A921-55889154DE11}" destId="{F14382C4-C877-4020-A2B8-0C73FF77902B}" srcOrd="1" destOrd="0" presId="urn:microsoft.com/office/officeart/2008/layout/LinedList"/>
    <dgm:cxn modelId="{782CB299-F978-4727-9044-5C3B19BE523C}" type="presParOf" srcId="{A7B755E7-5239-47C7-ACF2-B68DFF97EC31}" destId="{31C6C90E-3701-4468-A1FC-3DD720921B67}" srcOrd="4" destOrd="0" presId="urn:microsoft.com/office/officeart/2008/layout/LinedList"/>
    <dgm:cxn modelId="{020F2A78-9478-4FBC-A28C-5FE01D55E634}" type="presParOf" srcId="{A7B755E7-5239-47C7-ACF2-B68DFF97EC31}" destId="{6A514277-D984-4829-B1FB-DEF4217B0FA7}" srcOrd="5" destOrd="0" presId="urn:microsoft.com/office/officeart/2008/layout/LinedList"/>
    <dgm:cxn modelId="{EDD5A466-C7F6-424B-95F0-7366DBFF242F}" type="presParOf" srcId="{6A514277-D984-4829-B1FB-DEF4217B0FA7}" destId="{2F1E1DDB-038E-4AFE-AC43-4A42F2B8B1B4}" srcOrd="0" destOrd="0" presId="urn:microsoft.com/office/officeart/2008/layout/LinedList"/>
    <dgm:cxn modelId="{C1364A92-9EDE-4DCC-B22D-0342373C84E5}" type="presParOf" srcId="{6A514277-D984-4829-B1FB-DEF4217B0FA7}" destId="{0A775E43-165F-4D52-AACB-287B278E07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534921-DCE3-4896-9720-A7176CF2F4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95C440-E5C1-4E49-BD5F-8F8657624FE6}">
      <dgm:prSet/>
      <dgm:spPr/>
      <dgm:t>
        <a:bodyPr/>
        <a:lstStyle/>
        <a:p>
          <a:r>
            <a:rPr lang="en-US"/>
            <a:t>Budget Development Calendar</a:t>
          </a:r>
        </a:p>
      </dgm:t>
    </dgm:pt>
    <dgm:pt modelId="{9F6D329A-E01E-4962-908E-2C6F85396353}" type="parTrans" cxnId="{E8A4E7AC-663D-4D7A-96F9-264D867BD8B8}">
      <dgm:prSet/>
      <dgm:spPr/>
      <dgm:t>
        <a:bodyPr/>
        <a:lstStyle/>
        <a:p>
          <a:endParaRPr lang="en-US"/>
        </a:p>
      </dgm:t>
    </dgm:pt>
    <dgm:pt modelId="{A368C1A1-E99C-4B83-9301-8BEBBA59C9DE}" type="sibTrans" cxnId="{E8A4E7AC-663D-4D7A-96F9-264D867BD8B8}">
      <dgm:prSet/>
      <dgm:spPr/>
      <dgm:t>
        <a:bodyPr/>
        <a:lstStyle/>
        <a:p>
          <a:endParaRPr lang="en-US"/>
        </a:p>
      </dgm:t>
    </dgm:pt>
    <dgm:pt modelId="{8298339C-2032-4429-9C6E-A8E2641552F8}">
      <dgm:prSet/>
      <dgm:spPr/>
      <dgm:t>
        <a:bodyPr/>
        <a:lstStyle/>
        <a:p>
          <a:r>
            <a:rPr lang="en-US"/>
            <a:t>Budget Development Decisions</a:t>
          </a:r>
        </a:p>
      </dgm:t>
    </dgm:pt>
    <dgm:pt modelId="{E3C64E84-1E09-4127-A1FF-BB92A8C3B40E}" type="parTrans" cxnId="{A48FC21D-E4AE-4B36-B855-9B8BD7FEDD0B}">
      <dgm:prSet/>
      <dgm:spPr/>
      <dgm:t>
        <a:bodyPr/>
        <a:lstStyle/>
        <a:p>
          <a:endParaRPr lang="en-US"/>
        </a:p>
      </dgm:t>
    </dgm:pt>
    <dgm:pt modelId="{73AA9D6B-34E4-44FD-9686-EC0961EE1B41}" type="sibTrans" cxnId="{A48FC21D-E4AE-4B36-B855-9B8BD7FEDD0B}">
      <dgm:prSet/>
      <dgm:spPr/>
      <dgm:t>
        <a:bodyPr/>
        <a:lstStyle/>
        <a:p>
          <a:endParaRPr lang="en-US"/>
        </a:p>
      </dgm:t>
    </dgm:pt>
    <dgm:pt modelId="{411400AE-9855-41D5-ACF8-586641B004F9}">
      <dgm:prSet/>
      <dgm:spPr/>
      <dgm:t>
        <a:bodyPr/>
        <a:lstStyle/>
        <a:p>
          <a:r>
            <a:rPr lang="en-US"/>
            <a:t>Budget Presentation</a:t>
          </a:r>
        </a:p>
      </dgm:t>
    </dgm:pt>
    <dgm:pt modelId="{FC5F895D-E603-4259-854A-5C3E5BEA5C3A}" type="parTrans" cxnId="{D9513752-75C8-4588-8232-ADF39A04A7C0}">
      <dgm:prSet/>
      <dgm:spPr/>
      <dgm:t>
        <a:bodyPr/>
        <a:lstStyle/>
        <a:p>
          <a:endParaRPr lang="en-US"/>
        </a:p>
      </dgm:t>
    </dgm:pt>
    <dgm:pt modelId="{4E628167-79C6-484F-9376-B86075C4BEB7}" type="sibTrans" cxnId="{D9513752-75C8-4588-8232-ADF39A04A7C0}">
      <dgm:prSet/>
      <dgm:spPr/>
      <dgm:t>
        <a:bodyPr/>
        <a:lstStyle/>
        <a:p>
          <a:endParaRPr lang="en-US"/>
        </a:p>
      </dgm:t>
    </dgm:pt>
    <dgm:pt modelId="{FCD9B146-1D17-40F4-AAB7-FB7EAEB7D305}">
      <dgm:prSet/>
      <dgm:spPr/>
      <dgm:t>
        <a:bodyPr/>
        <a:lstStyle/>
        <a:p>
          <a:r>
            <a:rPr lang="en-US"/>
            <a:t>School FIRST</a:t>
          </a:r>
        </a:p>
      </dgm:t>
    </dgm:pt>
    <dgm:pt modelId="{EFE429B1-EBCE-4F45-B5BD-89AACD6304D9}" type="parTrans" cxnId="{0799427E-AB86-4C14-BA18-C8B00EF730F1}">
      <dgm:prSet/>
      <dgm:spPr/>
      <dgm:t>
        <a:bodyPr/>
        <a:lstStyle/>
        <a:p>
          <a:endParaRPr lang="en-US"/>
        </a:p>
      </dgm:t>
    </dgm:pt>
    <dgm:pt modelId="{C30B3B41-9C99-462C-AE38-6D3652499A98}" type="sibTrans" cxnId="{0799427E-AB86-4C14-BA18-C8B00EF730F1}">
      <dgm:prSet/>
      <dgm:spPr/>
      <dgm:t>
        <a:bodyPr/>
        <a:lstStyle/>
        <a:p>
          <a:endParaRPr lang="en-US"/>
        </a:p>
      </dgm:t>
    </dgm:pt>
    <dgm:pt modelId="{3AB49C8B-319A-4975-AAE1-54DDD5C6A626}">
      <dgm:prSet/>
      <dgm:spPr/>
      <dgm:t>
        <a:bodyPr/>
        <a:lstStyle/>
        <a:p>
          <a:r>
            <a:rPr lang="en-US"/>
            <a:t>Ease of Understanding</a:t>
          </a:r>
        </a:p>
      </dgm:t>
    </dgm:pt>
    <dgm:pt modelId="{0C970DC9-2695-40CE-BF46-AC49441C8ACB}" type="parTrans" cxnId="{5AC6D3A7-5621-4783-A4C1-62760939116F}">
      <dgm:prSet/>
      <dgm:spPr/>
      <dgm:t>
        <a:bodyPr/>
        <a:lstStyle/>
        <a:p>
          <a:endParaRPr lang="en-US"/>
        </a:p>
      </dgm:t>
    </dgm:pt>
    <dgm:pt modelId="{D3B7DA05-7742-4B90-9D8F-C5984827DADC}" type="sibTrans" cxnId="{5AC6D3A7-5621-4783-A4C1-62760939116F}">
      <dgm:prSet/>
      <dgm:spPr/>
      <dgm:t>
        <a:bodyPr/>
        <a:lstStyle/>
        <a:p>
          <a:endParaRPr lang="en-US"/>
        </a:p>
      </dgm:t>
    </dgm:pt>
    <dgm:pt modelId="{99C2BD76-4CA3-4848-8D3D-B137D4911054}">
      <dgm:prSet/>
      <dgm:spPr/>
      <dgm:t>
        <a:bodyPr/>
        <a:lstStyle/>
        <a:p>
          <a:r>
            <a:rPr lang="en-US"/>
            <a:t>Replacement Cycles</a:t>
          </a:r>
        </a:p>
      </dgm:t>
    </dgm:pt>
    <dgm:pt modelId="{E3878A7A-D68D-4D26-8ABC-142FE0A97EF7}" type="parTrans" cxnId="{39D7B162-57AB-41A0-89A1-18089ED97C4C}">
      <dgm:prSet/>
      <dgm:spPr/>
      <dgm:t>
        <a:bodyPr/>
        <a:lstStyle/>
        <a:p>
          <a:endParaRPr lang="en-US"/>
        </a:p>
      </dgm:t>
    </dgm:pt>
    <dgm:pt modelId="{B190E1C9-D4E7-4C36-AB97-DA2AA4B2BDED}" type="sibTrans" cxnId="{39D7B162-57AB-41A0-89A1-18089ED97C4C}">
      <dgm:prSet/>
      <dgm:spPr/>
      <dgm:t>
        <a:bodyPr/>
        <a:lstStyle/>
        <a:p>
          <a:endParaRPr lang="en-US"/>
        </a:p>
      </dgm:t>
    </dgm:pt>
    <dgm:pt modelId="{E965A940-0C8F-42D3-8906-D0B725D2B085}">
      <dgm:prSet/>
      <dgm:spPr/>
      <dgm:t>
        <a:bodyPr/>
        <a:lstStyle/>
        <a:p>
          <a:r>
            <a:rPr lang="en-US"/>
            <a:t>Fund Balance</a:t>
          </a:r>
        </a:p>
      </dgm:t>
    </dgm:pt>
    <dgm:pt modelId="{5C4FC640-FB67-4D1F-AD17-91EEB0C696E0}" type="parTrans" cxnId="{ECA6C970-9975-48D1-8DD8-DBAC938EE13A}">
      <dgm:prSet/>
      <dgm:spPr/>
      <dgm:t>
        <a:bodyPr/>
        <a:lstStyle/>
        <a:p>
          <a:endParaRPr lang="en-US"/>
        </a:p>
      </dgm:t>
    </dgm:pt>
    <dgm:pt modelId="{6D02B83B-144F-4DEE-A237-CE467276800A}" type="sibTrans" cxnId="{ECA6C970-9975-48D1-8DD8-DBAC938EE13A}">
      <dgm:prSet/>
      <dgm:spPr/>
      <dgm:t>
        <a:bodyPr/>
        <a:lstStyle/>
        <a:p>
          <a:endParaRPr lang="en-US"/>
        </a:p>
      </dgm:t>
    </dgm:pt>
    <dgm:pt modelId="{B0129F85-68A5-4D9D-9644-44A76B836834}">
      <dgm:prSet/>
      <dgm:spPr/>
      <dgm:t>
        <a:bodyPr/>
        <a:lstStyle/>
        <a:p>
          <a:r>
            <a:rPr lang="en-US"/>
            <a:t>Debt Service</a:t>
          </a:r>
        </a:p>
      </dgm:t>
    </dgm:pt>
    <dgm:pt modelId="{EE38008E-15DE-4BE8-B654-6FA76C720630}" type="parTrans" cxnId="{901915D0-24D3-4B54-AEA4-01C66C4F5A69}">
      <dgm:prSet/>
      <dgm:spPr/>
      <dgm:t>
        <a:bodyPr/>
        <a:lstStyle/>
        <a:p>
          <a:endParaRPr lang="en-US"/>
        </a:p>
      </dgm:t>
    </dgm:pt>
    <dgm:pt modelId="{76872085-2150-4EA9-BD53-79BAE88EB367}" type="sibTrans" cxnId="{901915D0-24D3-4B54-AEA4-01C66C4F5A69}">
      <dgm:prSet/>
      <dgm:spPr/>
      <dgm:t>
        <a:bodyPr/>
        <a:lstStyle/>
        <a:p>
          <a:endParaRPr lang="en-US"/>
        </a:p>
      </dgm:t>
    </dgm:pt>
    <dgm:pt modelId="{8AAC88D4-CE01-4FDE-B6FA-4CE34ABAE642}">
      <dgm:prSet/>
      <dgm:spPr/>
      <dgm:t>
        <a:bodyPr/>
        <a:lstStyle/>
        <a:p>
          <a:r>
            <a:rPr lang="en-US"/>
            <a:t>Analysis of Appraised Values</a:t>
          </a:r>
        </a:p>
      </dgm:t>
    </dgm:pt>
    <dgm:pt modelId="{CFCDD753-DE34-4CD5-ACE3-62090D03ABE5}" type="parTrans" cxnId="{25C099D7-0239-40AC-A4AE-6A929913325F}">
      <dgm:prSet/>
      <dgm:spPr/>
      <dgm:t>
        <a:bodyPr/>
        <a:lstStyle/>
        <a:p>
          <a:endParaRPr lang="en-US"/>
        </a:p>
      </dgm:t>
    </dgm:pt>
    <dgm:pt modelId="{61370570-B1A7-4FE4-A0C5-95E6A5A6968E}" type="sibTrans" cxnId="{25C099D7-0239-40AC-A4AE-6A929913325F}">
      <dgm:prSet/>
      <dgm:spPr/>
      <dgm:t>
        <a:bodyPr/>
        <a:lstStyle/>
        <a:p>
          <a:endParaRPr lang="en-US"/>
        </a:p>
      </dgm:t>
    </dgm:pt>
    <dgm:pt modelId="{D6A378B9-2DC5-435B-9A7A-CCE75018BA37}">
      <dgm:prSet/>
      <dgm:spPr/>
      <dgm:t>
        <a:bodyPr/>
        <a:lstStyle/>
        <a:p>
          <a:r>
            <a:rPr lang="en-US"/>
            <a:t>Expense Reimbursement</a:t>
          </a:r>
        </a:p>
      </dgm:t>
    </dgm:pt>
    <dgm:pt modelId="{2407FB4D-2ECB-44AD-A0FF-B2B1F10DBC22}" type="parTrans" cxnId="{6A13673F-1791-4B49-80E5-F33B2BC7EFE2}">
      <dgm:prSet/>
      <dgm:spPr/>
      <dgm:t>
        <a:bodyPr/>
        <a:lstStyle/>
        <a:p>
          <a:endParaRPr lang="en-US"/>
        </a:p>
      </dgm:t>
    </dgm:pt>
    <dgm:pt modelId="{956C93F6-B616-412A-8DAE-6278386DC93F}" type="sibTrans" cxnId="{6A13673F-1791-4B49-80E5-F33B2BC7EFE2}">
      <dgm:prSet/>
      <dgm:spPr/>
      <dgm:t>
        <a:bodyPr/>
        <a:lstStyle/>
        <a:p>
          <a:endParaRPr lang="en-US"/>
        </a:p>
      </dgm:t>
    </dgm:pt>
    <dgm:pt modelId="{EE8C7F09-2057-4796-ACC6-8B17046E2515}" type="pres">
      <dgm:prSet presAssocID="{CA534921-DCE3-4896-9720-A7176CF2F4FF}" presName="vert0" presStyleCnt="0">
        <dgm:presLayoutVars>
          <dgm:dir/>
          <dgm:animOne val="branch"/>
          <dgm:animLvl val="lvl"/>
        </dgm:presLayoutVars>
      </dgm:prSet>
      <dgm:spPr/>
    </dgm:pt>
    <dgm:pt modelId="{716F6E61-AC10-4049-B078-7100488311E2}" type="pres">
      <dgm:prSet presAssocID="{4B95C440-E5C1-4E49-BD5F-8F8657624FE6}" presName="thickLine" presStyleLbl="alignNode1" presStyleIdx="0" presStyleCnt="10"/>
      <dgm:spPr/>
    </dgm:pt>
    <dgm:pt modelId="{FEF25A78-DA4D-4EF4-A115-F61189CF9F1E}" type="pres">
      <dgm:prSet presAssocID="{4B95C440-E5C1-4E49-BD5F-8F8657624FE6}" presName="horz1" presStyleCnt="0"/>
      <dgm:spPr/>
    </dgm:pt>
    <dgm:pt modelId="{5A58CC65-6E00-4E94-A519-9A8114F10BCF}" type="pres">
      <dgm:prSet presAssocID="{4B95C440-E5C1-4E49-BD5F-8F8657624FE6}" presName="tx1" presStyleLbl="revTx" presStyleIdx="0" presStyleCnt="10"/>
      <dgm:spPr/>
    </dgm:pt>
    <dgm:pt modelId="{EE024748-36F3-4B1B-BDE2-BE2F2F00DE7B}" type="pres">
      <dgm:prSet presAssocID="{4B95C440-E5C1-4E49-BD5F-8F8657624FE6}" presName="vert1" presStyleCnt="0"/>
      <dgm:spPr/>
    </dgm:pt>
    <dgm:pt modelId="{CD5A0C37-0269-4743-9654-8F719EB9C585}" type="pres">
      <dgm:prSet presAssocID="{8298339C-2032-4429-9C6E-A8E2641552F8}" presName="thickLine" presStyleLbl="alignNode1" presStyleIdx="1" presStyleCnt="10"/>
      <dgm:spPr/>
    </dgm:pt>
    <dgm:pt modelId="{A2BEC506-9FA3-4355-89E6-846530F7DCC3}" type="pres">
      <dgm:prSet presAssocID="{8298339C-2032-4429-9C6E-A8E2641552F8}" presName="horz1" presStyleCnt="0"/>
      <dgm:spPr/>
    </dgm:pt>
    <dgm:pt modelId="{36BBDF3B-9BB1-467E-BFC0-5B0CB12D5E9F}" type="pres">
      <dgm:prSet presAssocID="{8298339C-2032-4429-9C6E-A8E2641552F8}" presName="tx1" presStyleLbl="revTx" presStyleIdx="1" presStyleCnt="10"/>
      <dgm:spPr/>
    </dgm:pt>
    <dgm:pt modelId="{E06CE1E9-D82E-44A4-8436-CFB20787C0CA}" type="pres">
      <dgm:prSet presAssocID="{8298339C-2032-4429-9C6E-A8E2641552F8}" presName="vert1" presStyleCnt="0"/>
      <dgm:spPr/>
    </dgm:pt>
    <dgm:pt modelId="{D42355BA-3122-4F3F-A483-9257A3BA5C26}" type="pres">
      <dgm:prSet presAssocID="{411400AE-9855-41D5-ACF8-586641B004F9}" presName="thickLine" presStyleLbl="alignNode1" presStyleIdx="2" presStyleCnt="10"/>
      <dgm:spPr/>
    </dgm:pt>
    <dgm:pt modelId="{872C493E-BAF6-4B8F-8441-645EE5956D79}" type="pres">
      <dgm:prSet presAssocID="{411400AE-9855-41D5-ACF8-586641B004F9}" presName="horz1" presStyleCnt="0"/>
      <dgm:spPr/>
    </dgm:pt>
    <dgm:pt modelId="{5C1DEFD7-99D6-45E6-9C9B-22172EB7AEBE}" type="pres">
      <dgm:prSet presAssocID="{411400AE-9855-41D5-ACF8-586641B004F9}" presName="tx1" presStyleLbl="revTx" presStyleIdx="2" presStyleCnt="10"/>
      <dgm:spPr/>
    </dgm:pt>
    <dgm:pt modelId="{A8759DC1-8B99-4D3E-A73A-3DF6810D75D8}" type="pres">
      <dgm:prSet presAssocID="{411400AE-9855-41D5-ACF8-586641B004F9}" presName="vert1" presStyleCnt="0"/>
      <dgm:spPr/>
    </dgm:pt>
    <dgm:pt modelId="{5830AD3D-8D11-4F5A-B7EA-85E9080EC36F}" type="pres">
      <dgm:prSet presAssocID="{FCD9B146-1D17-40F4-AAB7-FB7EAEB7D305}" presName="thickLine" presStyleLbl="alignNode1" presStyleIdx="3" presStyleCnt="10"/>
      <dgm:spPr/>
    </dgm:pt>
    <dgm:pt modelId="{ABCD0D14-3563-4E57-A0F0-EE0CE2C605B6}" type="pres">
      <dgm:prSet presAssocID="{FCD9B146-1D17-40F4-AAB7-FB7EAEB7D305}" presName="horz1" presStyleCnt="0"/>
      <dgm:spPr/>
    </dgm:pt>
    <dgm:pt modelId="{4F37B534-1642-4046-B7F3-A67716E7D237}" type="pres">
      <dgm:prSet presAssocID="{FCD9B146-1D17-40F4-AAB7-FB7EAEB7D305}" presName="tx1" presStyleLbl="revTx" presStyleIdx="3" presStyleCnt="10"/>
      <dgm:spPr/>
    </dgm:pt>
    <dgm:pt modelId="{2329B1E4-6D0D-4188-AED8-E39D32DAF8D8}" type="pres">
      <dgm:prSet presAssocID="{FCD9B146-1D17-40F4-AAB7-FB7EAEB7D305}" presName="vert1" presStyleCnt="0"/>
      <dgm:spPr/>
    </dgm:pt>
    <dgm:pt modelId="{C3BF04C3-F182-4788-B25F-E7A4BB3CDE02}" type="pres">
      <dgm:prSet presAssocID="{3AB49C8B-319A-4975-AAE1-54DDD5C6A626}" presName="thickLine" presStyleLbl="alignNode1" presStyleIdx="4" presStyleCnt="10"/>
      <dgm:spPr/>
    </dgm:pt>
    <dgm:pt modelId="{27166F9A-7B53-4740-B4DB-8B7ADBD64884}" type="pres">
      <dgm:prSet presAssocID="{3AB49C8B-319A-4975-AAE1-54DDD5C6A626}" presName="horz1" presStyleCnt="0"/>
      <dgm:spPr/>
    </dgm:pt>
    <dgm:pt modelId="{99A92B7C-EDB6-49D6-988F-B81EAC64077B}" type="pres">
      <dgm:prSet presAssocID="{3AB49C8B-319A-4975-AAE1-54DDD5C6A626}" presName="tx1" presStyleLbl="revTx" presStyleIdx="4" presStyleCnt="10"/>
      <dgm:spPr/>
    </dgm:pt>
    <dgm:pt modelId="{60A23458-10BE-4EEB-8B78-3F19139ABD8A}" type="pres">
      <dgm:prSet presAssocID="{3AB49C8B-319A-4975-AAE1-54DDD5C6A626}" presName="vert1" presStyleCnt="0"/>
      <dgm:spPr/>
    </dgm:pt>
    <dgm:pt modelId="{324CD949-549A-4E9A-90B3-DB307FC562C8}" type="pres">
      <dgm:prSet presAssocID="{99C2BD76-4CA3-4848-8D3D-B137D4911054}" presName="thickLine" presStyleLbl="alignNode1" presStyleIdx="5" presStyleCnt="10"/>
      <dgm:spPr/>
    </dgm:pt>
    <dgm:pt modelId="{F0D4D872-4D03-4871-B166-ADDE207A2D5F}" type="pres">
      <dgm:prSet presAssocID="{99C2BD76-4CA3-4848-8D3D-B137D4911054}" presName="horz1" presStyleCnt="0"/>
      <dgm:spPr/>
    </dgm:pt>
    <dgm:pt modelId="{28F514B0-9D12-4C3E-B63B-CBD9FC7D05AA}" type="pres">
      <dgm:prSet presAssocID="{99C2BD76-4CA3-4848-8D3D-B137D4911054}" presName="tx1" presStyleLbl="revTx" presStyleIdx="5" presStyleCnt="10"/>
      <dgm:spPr/>
    </dgm:pt>
    <dgm:pt modelId="{591EB38A-901B-45C2-979F-FFE072F2C6BD}" type="pres">
      <dgm:prSet presAssocID="{99C2BD76-4CA3-4848-8D3D-B137D4911054}" presName="vert1" presStyleCnt="0"/>
      <dgm:spPr/>
    </dgm:pt>
    <dgm:pt modelId="{75475432-3716-4A9F-B033-CAA2BB0601D5}" type="pres">
      <dgm:prSet presAssocID="{E965A940-0C8F-42D3-8906-D0B725D2B085}" presName="thickLine" presStyleLbl="alignNode1" presStyleIdx="6" presStyleCnt="10"/>
      <dgm:spPr/>
    </dgm:pt>
    <dgm:pt modelId="{FC3A80F6-E15E-42A0-8ADF-488BC0CB7F5B}" type="pres">
      <dgm:prSet presAssocID="{E965A940-0C8F-42D3-8906-D0B725D2B085}" presName="horz1" presStyleCnt="0"/>
      <dgm:spPr/>
    </dgm:pt>
    <dgm:pt modelId="{DA6849BA-641A-40EF-BB51-F4FEAEF54446}" type="pres">
      <dgm:prSet presAssocID="{E965A940-0C8F-42D3-8906-D0B725D2B085}" presName="tx1" presStyleLbl="revTx" presStyleIdx="6" presStyleCnt="10"/>
      <dgm:spPr/>
    </dgm:pt>
    <dgm:pt modelId="{8C030E66-2E5E-481A-9656-D7306B99F478}" type="pres">
      <dgm:prSet presAssocID="{E965A940-0C8F-42D3-8906-D0B725D2B085}" presName="vert1" presStyleCnt="0"/>
      <dgm:spPr/>
    </dgm:pt>
    <dgm:pt modelId="{E2550E45-5086-4646-94C9-428BF2ADF9A4}" type="pres">
      <dgm:prSet presAssocID="{B0129F85-68A5-4D9D-9644-44A76B836834}" presName="thickLine" presStyleLbl="alignNode1" presStyleIdx="7" presStyleCnt="10"/>
      <dgm:spPr/>
    </dgm:pt>
    <dgm:pt modelId="{760FA7B9-5F0B-4A6A-BD59-890E05D35460}" type="pres">
      <dgm:prSet presAssocID="{B0129F85-68A5-4D9D-9644-44A76B836834}" presName="horz1" presStyleCnt="0"/>
      <dgm:spPr/>
    </dgm:pt>
    <dgm:pt modelId="{A023099F-0245-41AD-8A51-CC64AF037BAE}" type="pres">
      <dgm:prSet presAssocID="{B0129F85-68A5-4D9D-9644-44A76B836834}" presName="tx1" presStyleLbl="revTx" presStyleIdx="7" presStyleCnt="10"/>
      <dgm:spPr/>
    </dgm:pt>
    <dgm:pt modelId="{CEA16ECE-D8FF-4575-BCB2-C7CF13645B33}" type="pres">
      <dgm:prSet presAssocID="{B0129F85-68A5-4D9D-9644-44A76B836834}" presName="vert1" presStyleCnt="0"/>
      <dgm:spPr/>
    </dgm:pt>
    <dgm:pt modelId="{E69C1CE5-BBA2-4DBF-B01E-EB2FFF16E665}" type="pres">
      <dgm:prSet presAssocID="{8AAC88D4-CE01-4FDE-B6FA-4CE34ABAE642}" presName="thickLine" presStyleLbl="alignNode1" presStyleIdx="8" presStyleCnt="10"/>
      <dgm:spPr/>
    </dgm:pt>
    <dgm:pt modelId="{EE7992B5-F0EA-4C05-819A-F5CFA2ABDCE6}" type="pres">
      <dgm:prSet presAssocID="{8AAC88D4-CE01-4FDE-B6FA-4CE34ABAE642}" presName="horz1" presStyleCnt="0"/>
      <dgm:spPr/>
    </dgm:pt>
    <dgm:pt modelId="{D24DDB78-F07E-4F9F-ADEA-24D90E0BE546}" type="pres">
      <dgm:prSet presAssocID="{8AAC88D4-CE01-4FDE-B6FA-4CE34ABAE642}" presName="tx1" presStyleLbl="revTx" presStyleIdx="8" presStyleCnt="10"/>
      <dgm:spPr/>
    </dgm:pt>
    <dgm:pt modelId="{7AF14BA2-A25A-4A3B-A006-9B2EE59CAFD2}" type="pres">
      <dgm:prSet presAssocID="{8AAC88D4-CE01-4FDE-B6FA-4CE34ABAE642}" presName="vert1" presStyleCnt="0"/>
      <dgm:spPr/>
    </dgm:pt>
    <dgm:pt modelId="{1E8F58F8-7BBF-472B-8356-F997C113E4EB}" type="pres">
      <dgm:prSet presAssocID="{D6A378B9-2DC5-435B-9A7A-CCE75018BA37}" presName="thickLine" presStyleLbl="alignNode1" presStyleIdx="9" presStyleCnt="10"/>
      <dgm:spPr/>
    </dgm:pt>
    <dgm:pt modelId="{E45F2A9E-4E8C-45B3-AA66-C95910F0DE23}" type="pres">
      <dgm:prSet presAssocID="{D6A378B9-2DC5-435B-9A7A-CCE75018BA37}" presName="horz1" presStyleCnt="0"/>
      <dgm:spPr/>
    </dgm:pt>
    <dgm:pt modelId="{BE8535B3-FD5E-4FF5-95F5-023C5F40628D}" type="pres">
      <dgm:prSet presAssocID="{D6A378B9-2DC5-435B-9A7A-CCE75018BA37}" presName="tx1" presStyleLbl="revTx" presStyleIdx="9" presStyleCnt="10"/>
      <dgm:spPr/>
    </dgm:pt>
    <dgm:pt modelId="{B98DABED-2253-43E7-B152-BF0478F47F74}" type="pres">
      <dgm:prSet presAssocID="{D6A378B9-2DC5-435B-9A7A-CCE75018BA37}" presName="vert1" presStyleCnt="0"/>
      <dgm:spPr/>
    </dgm:pt>
  </dgm:ptLst>
  <dgm:cxnLst>
    <dgm:cxn modelId="{C2504700-BD65-484F-B806-C265280F356F}" type="presOf" srcId="{E965A940-0C8F-42D3-8906-D0B725D2B085}" destId="{DA6849BA-641A-40EF-BB51-F4FEAEF54446}" srcOrd="0" destOrd="0" presId="urn:microsoft.com/office/officeart/2008/layout/LinedList"/>
    <dgm:cxn modelId="{B40F2E0B-9A3A-43C1-88E3-7F9CB67844A4}" type="presOf" srcId="{CA534921-DCE3-4896-9720-A7176CF2F4FF}" destId="{EE8C7F09-2057-4796-ACC6-8B17046E2515}" srcOrd="0" destOrd="0" presId="urn:microsoft.com/office/officeart/2008/layout/LinedList"/>
    <dgm:cxn modelId="{EABDDD0D-5FE9-4A68-B28B-A8BB50A3D2BE}" type="presOf" srcId="{FCD9B146-1D17-40F4-AAB7-FB7EAEB7D305}" destId="{4F37B534-1642-4046-B7F3-A67716E7D237}" srcOrd="0" destOrd="0" presId="urn:microsoft.com/office/officeart/2008/layout/LinedList"/>
    <dgm:cxn modelId="{5747F619-0007-4D45-B9AF-47BB3E3399AF}" type="presOf" srcId="{8AAC88D4-CE01-4FDE-B6FA-4CE34ABAE642}" destId="{D24DDB78-F07E-4F9F-ADEA-24D90E0BE546}" srcOrd="0" destOrd="0" presId="urn:microsoft.com/office/officeart/2008/layout/LinedList"/>
    <dgm:cxn modelId="{A5B7531C-5860-4B55-B30A-906A27D7C3AA}" type="presOf" srcId="{4B95C440-E5C1-4E49-BD5F-8F8657624FE6}" destId="{5A58CC65-6E00-4E94-A519-9A8114F10BCF}" srcOrd="0" destOrd="0" presId="urn:microsoft.com/office/officeart/2008/layout/LinedList"/>
    <dgm:cxn modelId="{A48FC21D-E4AE-4B36-B855-9B8BD7FEDD0B}" srcId="{CA534921-DCE3-4896-9720-A7176CF2F4FF}" destId="{8298339C-2032-4429-9C6E-A8E2641552F8}" srcOrd="1" destOrd="0" parTransId="{E3C64E84-1E09-4127-A1FF-BB92A8C3B40E}" sibTransId="{73AA9D6B-34E4-44FD-9686-EC0961EE1B41}"/>
    <dgm:cxn modelId="{DFA2362A-EC26-4152-9368-647AC2B0131B}" type="presOf" srcId="{99C2BD76-4CA3-4848-8D3D-B137D4911054}" destId="{28F514B0-9D12-4C3E-B63B-CBD9FC7D05AA}" srcOrd="0" destOrd="0" presId="urn:microsoft.com/office/officeart/2008/layout/LinedList"/>
    <dgm:cxn modelId="{6485D12A-F6DE-4D45-9368-2A3596D64732}" type="presOf" srcId="{3AB49C8B-319A-4975-AAE1-54DDD5C6A626}" destId="{99A92B7C-EDB6-49D6-988F-B81EAC64077B}" srcOrd="0" destOrd="0" presId="urn:microsoft.com/office/officeart/2008/layout/LinedList"/>
    <dgm:cxn modelId="{6A13673F-1791-4B49-80E5-F33B2BC7EFE2}" srcId="{CA534921-DCE3-4896-9720-A7176CF2F4FF}" destId="{D6A378B9-2DC5-435B-9A7A-CCE75018BA37}" srcOrd="9" destOrd="0" parTransId="{2407FB4D-2ECB-44AD-A0FF-B2B1F10DBC22}" sibTransId="{956C93F6-B616-412A-8DAE-6278386DC93F}"/>
    <dgm:cxn modelId="{39D7B162-57AB-41A0-89A1-18089ED97C4C}" srcId="{CA534921-DCE3-4896-9720-A7176CF2F4FF}" destId="{99C2BD76-4CA3-4848-8D3D-B137D4911054}" srcOrd="5" destOrd="0" parTransId="{E3878A7A-D68D-4D26-8ABC-142FE0A97EF7}" sibTransId="{B190E1C9-D4E7-4C36-AB97-DA2AA4B2BDED}"/>
    <dgm:cxn modelId="{ECA6C970-9975-48D1-8DD8-DBAC938EE13A}" srcId="{CA534921-DCE3-4896-9720-A7176CF2F4FF}" destId="{E965A940-0C8F-42D3-8906-D0B725D2B085}" srcOrd="6" destOrd="0" parTransId="{5C4FC640-FB67-4D1F-AD17-91EEB0C696E0}" sibTransId="{6D02B83B-144F-4DEE-A237-CE467276800A}"/>
    <dgm:cxn modelId="{0BEC8971-32E4-4DAA-BD99-89737F2B3107}" type="presOf" srcId="{411400AE-9855-41D5-ACF8-586641B004F9}" destId="{5C1DEFD7-99D6-45E6-9C9B-22172EB7AEBE}" srcOrd="0" destOrd="0" presId="urn:microsoft.com/office/officeart/2008/layout/LinedList"/>
    <dgm:cxn modelId="{D9513752-75C8-4588-8232-ADF39A04A7C0}" srcId="{CA534921-DCE3-4896-9720-A7176CF2F4FF}" destId="{411400AE-9855-41D5-ACF8-586641B004F9}" srcOrd="2" destOrd="0" parTransId="{FC5F895D-E603-4259-854A-5C3E5BEA5C3A}" sibTransId="{4E628167-79C6-484F-9376-B86075C4BEB7}"/>
    <dgm:cxn modelId="{9BA68B55-8F5C-45B9-BDF7-C691FC1FAAC2}" type="presOf" srcId="{8298339C-2032-4429-9C6E-A8E2641552F8}" destId="{36BBDF3B-9BB1-467E-BFC0-5B0CB12D5E9F}" srcOrd="0" destOrd="0" presId="urn:microsoft.com/office/officeart/2008/layout/LinedList"/>
    <dgm:cxn modelId="{0799427E-AB86-4C14-BA18-C8B00EF730F1}" srcId="{CA534921-DCE3-4896-9720-A7176CF2F4FF}" destId="{FCD9B146-1D17-40F4-AAB7-FB7EAEB7D305}" srcOrd="3" destOrd="0" parTransId="{EFE429B1-EBCE-4F45-B5BD-89AACD6304D9}" sibTransId="{C30B3B41-9C99-462C-AE38-6D3652499A98}"/>
    <dgm:cxn modelId="{771E2592-B428-48A7-904C-768E206CCD06}" type="presOf" srcId="{B0129F85-68A5-4D9D-9644-44A76B836834}" destId="{A023099F-0245-41AD-8A51-CC64AF037BAE}" srcOrd="0" destOrd="0" presId="urn:microsoft.com/office/officeart/2008/layout/LinedList"/>
    <dgm:cxn modelId="{1BE2D39C-A8BF-405D-8F33-38A001C255DC}" type="presOf" srcId="{D6A378B9-2DC5-435B-9A7A-CCE75018BA37}" destId="{BE8535B3-FD5E-4FF5-95F5-023C5F40628D}" srcOrd="0" destOrd="0" presId="urn:microsoft.com/office/officeart/2008/layout/LinedList"/>
    <dgm:cxn modelId="{5AC6D3A7-5621-4783-A4C1-62760939116F}" srcId="{CA534921-DCE3-4896-9720-A7176CF2F4FF}" destId="{3AB49C8B-319A-4975-AAE1-54DDD5C6A626}" srcOrd="4" destOrd="0" parTransId="{0C970DC9-2695-40CE-BF46-AC49441C8ACB}" sibTransId="{D3B7DA05-7742-4B90-9D8F-C5984827DADC}"/>
    <dgm:cxn modelId="{E8A4E7AC-663D-4D7A-96F9-264D867BD8B8}" srcId="{CA534921-DCE3-4896-9720-A7176CF2F4FF}" destId="{4B95C440-E5C1-4E49-BD5F-8F8657624FE6}" srcOrd="0" destOrd="0" parTransId="{9F6D329A-E01E-4962-908E-2C6F85396353}" sibTransId="{A368C1A1-E99C-4B83-9301-8BEBBA59C9DE}"/>
    <dgm:cxn modelId="{901915D0-24D3-4B54-AEA4-01C66C4F5A69}" srcId="{CA534921-DCE3-4896-9720-A7176CF2F4FF}" destId="{B0129F85-68A5-4D9D-9644-44A76B836834}" srcOrd="7" destOrd="0" parTransId="{EE38008E-15DE-4BE8-B654-6FA76C720630}" sibTransId="{76872085-2150-4EA9-BD53-79BAE88EB367}"/>
    <dgm:cxn modelId="{25C099D7-0239-40AC-A4AE-6A929913325F}" srcId="{CA534921-DCE3-4896-9720-A7176CF2F4FF}" destId="{8AAC88D4-CE01-4FDE-B6FA-4CE34ABAE642}" srcOrd="8" destOrd="0" parTransId="{CFCDD753-DE34-4CD5-ACE3-62090D03ABE5}" sibTransId="{61370570-B1A7-4FE4-A0C5-95E6A5A6968E}"/>
    <dgm:cxn modelId="{AC7CA35B-8D68-4B08-8D16-B7240F9B9C97}" type="presParOf" srcId="{EE8C7F09-2057-4796-ACC6-8B17046E2515}" destId="{716F6E61-AC10-4049-B078-7100488311E2}" srcOrd="0" destOrd="0" presId="urn:microsoft.com/office/officeart/2008/layout/LinedList"/>
    <dgm:cxn modelId="{83FC53A1-6FB7-4043-BD7A-871228C7ACFD}" type="presParOf" srcId="{EE8C7F09-2057-4796-ACC6-8B17046E2515}" destId="{FEF25A78-DA4D-4EF4-A115-F61189CF9F1E}" srcOrd="1" destOrd="0" presId="urn:microsoft.com/office/officeart/2008/layout/LinedList"/>
    <dgm:cxn modelId="{D12CB7E8-363A-4459-AFC3-9F6EAD76405C}" type="presParOf" srcId="{FEF25A78-DA4D-4EF4-A115-F61189CF9F1E}" destId="{5A58CC65-6E00-4E94-A519-9A8114F10BCF}" srcOrd="0" destOrd="0" presId="urn:microsoft.com/office/officeart/2008/layout/LinedList"/>
    <dgm:cxn modelId="{C062FFEE-B3E2-4A33-9CC9-825A60721F4C}" type="presParOf" srcId="{FEF25A78-DA4D-4EF4-A115-F61189CF9F1E}" destId="{EE024748-36F3-4B1B-BDE2-BE2F2F00DE7B}" srcOrd="1" destOrd="0" presId="urn:microsoft.com/office/officeart/2008/layout/LinedList"/>
    <dgm:cxn modelId="{D64D5D7C-6B82-4393-8A9D-FD23DBA71B13}" type="presParOf" srcId="{EE8C7F09-2057-4796-ACC6-8B17046E2515}" destId="{CD5A0C37-0269-4743-9654-8F719EB9C585}" srcOrd="2" destOrd="0" presId="urn:microsoft.com/office/officeart/2008/layout/LinedList"/>
    <dgm:cxn modelId="{8447F34E-FCAD-4158-9288-60FED2914FB3}" type="presParOf" srcId="{EE8C7F09-2057-4796-ACC6-8B17046E2515}" destId="{A2BEC506-9FA3-4355-89E6-846530F7DCC3}" srcOrd="3" destOrd="0" presId="urn:microsoft.com/office/officeart/2008/layout/LinedList"/>
    <dgm:cxn modelId="{1E119F55-33C8-4F8D-811D-14BE4C3EB05F}" type="presParOf" srcId="{A2BEC506-9FA3-4355-89E6-846530F7DCC3}" destId="{36BBDF3B-9BB1-467E-BFC0-5B0CB12D5E9F}" srcOrd="0" destOrd="0" presId="urn:microsoft.com/office/officeart/2008/layout/LinedList"/>
    <dgm:cxn modelId="{C6D18FB6-4EC6-4DD9-A24A-33F67C5AD91F}" type="presParOf" srcId="{A2BEC506-9FA3-4355-89E6-846530F7DCC3}" destId="{E06CE1E9-D82E-44A4-8436-CFB20787C0CA}" srcOrd="1" destOrd="0" presId="urn:microsoft.com/office/officeart/2008/layout/LinedList"/>
    <dgm:cxn modelId="{2FEC94A6-703E-4050-BC9A-98BF69AACB56}" type="presParOf" srcId="{EE8C7F09-2057-4796-ACC6-8B17046E2515}" destId="{D42355BA-3122-4F3F-A483-9257A3BA5C26}" srcOrd="4" destOrd="0" presId="urn:microsoft.com/office/officeart/2008/layout/LinedList"/>
    <dgm:cxn modelId="{16F7026D-38B0-478D-93C7-C4D0C8CD168C}" type="presParOf" srcId="{EE8C7F09-2057-4796-ACC6-8B17046E2515}" destId="{872C493E-BAF6-4B8F-8441-645EE5956D79}" srcOrd="5" destOrd="0" presId="urn:microsoft.com/office/officeart/2008/layout/LinedList"/>
    <dgm:cxn modelId="{2983D9E4-C69F-460B-AB24-CFE9F6E852D8}" type="presParOf" srcId="{872C493E-BAF6-4B8F-8441-645EE5956D79}" destId="{5C1DEFD7-99D6-45E6-9C9B-22172EB7AEBE}" srcOrd="0" destOrd="0" presId="urn:microsoft.com/office/officeart/2008/layout/LinedList"/>
    <dgm:cxn modelId="{C003222F-1781-41BE-A34A-4AEA114AA334}" type="presParOf" srcId="{872C493E-BAF6-4B8F-8441-645EE5956D79}" destId="{A8759DC1-8B99-4D3E-A73A-3DF6810D75D8}" srcOrd="1" destOrd="0" presId="urn:microsoft.com/office/officeart/2008/layout/LinedList"/>
    <dgm:cxn modelId="{E20CD258-E2BA-477E-856C-D5D774CDCC63}" type="presParOf" srcId="{EE8C7F09-2057-4796-ACC6-8B17046E2515}" destId="{5830AD3D-8D11-4F5A-B7EA-85E9080EC36F}" srcOrd="6" destOrd="0" presId="urn:microsoft.com/office/officeart/2008/layout/LinedList"/>
    <dgm:cxn modelId="{89EC8B27-8366-41C1-91B6-D73AF46B7125}" type="presParOf" srcId="{EE8C7F09-2057-4796-ACC6-8B17046E2515}" destId="{ABCD0D14-3563-4E57-A0F0-EE0CE2C605B6}" srcOrd="7" destOrd="0" presId="urn:microsoft.com/office/officeart/2008/layout/LinedList"/>
    <dgm:cxn modelId="{3D29BDCD-83BD-4265-AB1C-B7C37DC3DB9E}" type="presParOf" srcId="{ABCD0D14-3563-4E57-A0F0-EE0CE2C605B6}" destId="{4F37B534-1642-4046-B7F3-A67716E7D237}" srcOrd="0" destOrd="0" presId="urn:microsoft.com/office/officeart/2008/layout/LinedList"/>
    <dgm:cxn modelId="{2B9D3AFC-2D61-4760-9799-A8D9A84A4C69}" type="presParOf" srcId="{ABCD0D14-3563-4E57-A0F0-EE0CE2C605B6}" destId="{2329B1E4-6D0D-4188-AED8-E39D32DAF8D8}" srcOrd="1" destOrd="0" presId="urn:microsoft.com/office/officeart/2008/layout/LinedList"/>
    <dgm:cxn modelId="{ED9400AE-FF72-470F-BDF6-40CAC16B777E}" type="presParOf" srcId="{EE8C7F09-2057-4796-ACC6-8B17046E2515}" destId="{C3BF04C3-F182-4788-B25F-E7A4BB3CDE02}" srcOrd="8" destOrd="0" presId="urn:microsoft.com/office/officeart/2008/layout/LinedList"/>
    <dgm:cxn modelId="{FEF665AB-CCB8-421C-9D66-C1DF580D0CA5}" type="presParOf" srcId="{EE8C7F09-2057-4796-ACC6-8B17046E2515}" destId="{27166F9A-7B53-4740-B4DB-8B7ADBD64884}" srcOrd="9" destOrd="0" presId="urn:microsoft.com/office/officeart/2008/layout/LinedList"/>
    <dgm:cxn modelId="{F49F1A96-0C5E-42F1-9FD4-884963C0C3DA}" type="presParOf" srcId="{27166F9A-7B53-4740-B4DB-8B7ADBD64884}" destId="{99A92B7C-EDB6-49D6-988F-B81EAC64077B}" srcOrd="0" destOrd="0" presId="urn:microsoft.com/office/officeart/2008/layout/LinedList"/>
    <dgm:cxn modelId="{A2F11D47-CB8D-43E7-B359-DE782447690D}" type="presParOf" srcId="{27166F9A-7B53-4740-B4DB-8B7ADBD64884}" destId="{60A23458-10BE-4EEB-8B78-3F19139ABD8A}" srcOrd="1" destOrd="0" presId="urn:microsoft.com/office/officeart/2008/layout/LinedList"/>
    <dgm:cxn modelId="{74287DEC-3D56-4087-9C89-023FB1E88FB8}" type="presParOf" srcId="{EE8C7F09-2057-4796-ACC6-8B17046E2515}" destId="{324CD949-549A-4E9A-90B3-DB307FC562C8}" srcOrd="10" destOrd="0" presId="urn:microsoft.com/office/officeart/2008/layout/LinedList"/>
    <dgm:cxn modelId="{C9332BB9-BAB0-4F22-8485-BD1D581CB92B}" type="presParOf" srcId="{EE8C7F09-2057-4796-ACC6-8B17046E2515}" destId="{F0D4D872-4D03-4871-B166-ADDE207A2D5F}" srcOrd="11" destOrd="0" presId="urn:microsoft.com/office/officeart/2008/layout/LinedList"/>
    <dgm:cxn modelId="{BEC3E79B-601F-43E0-A3C0-CCD13B461E7D}" type="presParOf" srcId="{F0D4D872-4D03-4871-B166-ADDE207A2D5F}" destId="{28F514B0-9D12-4C3E-B63B-CBD9FC7D05AA}" srcOrd="0" destOrd="0" presId="urn:microsoft.com/office/officeart/2008/layout/LinedList"/>
    <dgm:cxn modelId="{FD3EBEF3-10B3-44C0-BC40-F25262E506A2}" type="presParOf" srcId="{F0D4D872-4D03-4871-B166-ADDE207A2D5F}" destId="{591EB38A-901B-45C2-979F-FFE072F2C6BD}" srcOrd="1" destOrd="0" presId="urn:microsoft.com/office/officeart/2008/layout/LinedList"/>
    <dgm:cxn modelId="{70C1A0B9-B93D-4AB5-9E13-7FCA2A3D8FC1}" type="presParOf" srcId="{EE8C7F09-2057-4796-ACC6-8B17046E2515}" destId="{75475432-3716-4A9F-B033-CAA2BB0601D5}" srcOrd="12" destOrd="0" presId="urn:microsoft.com/office/officeart/2008/layout/LinedList"/>
    <dgm:cxn modelId="{BB613AEC-2179-4CEA-94CE-626E30E65243}" type="presParOf" srcId="{EE8C7F09-2057-4796-ACC6-8B17046E2515}" destId="{FC3A80F6-E15E-42A0-8ADF-488BC0CB7F5B}" srcOrd="13" destOrd="0" presId="urn:microsoft.com/office/officeart/2008/layout/LinedList"/>
    <dgm:cxn modelId="{66644570-74AF-4720-AA3C-27BEC68022F1}" type="presParOf" srcId="{FC3A80F6-E15E-42A0-8ADF-488BC0CB7F5B}" destId="{DA6849BA-641A-40EF-BB51-F4FEAEF54446}" srcOrd="0" destOrd="0" presId="urn:microsoft.com/office/officeart/2008/layout/LinedList"/>
    <dgm:cxn modelId="{64943A08-7389-4DFE-B80C-4F2213BCBA51}" type="presParOf" srcId="{FC3A80F6-E15E-42A0-8ADF-488BC0CB7F5B}" destId="{8C030E66-2E5E-481A-9656-D7306B99F478}" srcOrd="1" destOrd="0" presId="urn:microsoft.com/office/officeart/2008/layout/LinedList"/>
    <dgm:cxn modelId="{12C2F924-565F-4F02-8DF3-611066076FB1}" type="presParOf" srcId="{EE8C7F09-2057-4796-ACC6-8B17046E2515}" destId="{E2550E45-5086-4646-94C9-428BF2ADF9A4}" srcOrd="14" destOrd="0" presId="urn:microsoft.com/office/officeart/2008/layout/LinedList"/>
    <dgm:cxn modelId="{CE4AD900-A51F-4500-832C-D75DB5D8AE5D}" type="presParOf" srcId="{EE8C7F09-2057-4796-ACC6-8B17046E2515}" destId="{760FA7B9-5F0B-4A6A-BD59-890E05D35460}" srcOrd="15" destOrd="0" presId="urn:microsoft.com/office/officeart/2008/layout/LinedList"/>
    <dgm:cxn modelId="{26C7F93C-2EB3-444F-91D0-137123C70074}" type="presParOf" srcId="{760FA7B9-5F0B-4A6A-BD59-890E05D35460}" destId="{A023099F-0245-41AD-8A51-CC64AF037BAE}" srcOrd="0" destOrd="0" presId="urn:microsoft.com/office/officeart/2008/layout/LinedList"/>
    <dgm:cxn modelId="{AD74BE8E-B907-4170-AA99-8D25AB15F6E8}" type="presParOf" srcId="{760FA7B9-5F0B-4A6A-BD59-890E05D35460}" destId="{CEA16ECE-D8FF-4575-BCB2-C7CF13645B33}" srcOrd="1" destOrd="0" presId="urn:microsoft.com/office/officeart/2008/layout/LinedList"/>
    <dgm:cxn modelId="{03B5AFCB-8CCC-47FD-8340-5B16BCFFDC14}" type="presParOf" srcId="{EE8C7F09-2057-4796-ACC6-8B17046E2515}" destId="{E69C1CE5-BBA2-4DBF-B01E-EB2FFF16E665}" srcOrd="16" destOrd="0" presId="urn:microsoft.com/office/officeart/2008/layout/LinedList"/>
    <dgm:cxn modelId="{1328F2DE-B630-4746-A216-E968A4724AFA}" type="presParOf" srcId="{EE8C7F09-2057-4796-ACC6-8B17046E2515}" destId="{EE7992B5-F0EA-4C05-819A-F5CFA2ABDCE6}" srcOrd="17" destOrd="0" presId="urn:microsoft.com/office/officeart/2008/layout/LinedList"/>
    <dgm:cxn modelId="{211263F3-522A-43BA-AFE4-BBB59AEE88DE}" type="presParOf" srcId="{EE7992B5-F0EA-4C05-819A-F5CFA2ABDCE6}" destId="{D24DDB78-F07E-4F9F-ADEA-24D90E0BE546}" srcOrd="0" destOrd="0" presId="urn:microsoft.com/office/officeart/2008/layout/LinedList"/>
    <dgm:cxn modelId="{A091BE6B-E56A-4910-8B00-5426ABF30788}" type="presParOf" srcId="{EE7992B5-F0EA-4C05-819A-F5CFA2ABDCE6}" destId="{7AF14BA2-A25A-4A3B-A006-9B2EE59CAFD2}" srcOrd="1" destOrd="0" presId="urn:microsoft.com/office/officeart/2008/layout/LinedList"/>
    <dgm:cxn modelId="{9D9960DA-A6E0-4D7C-A064-FA1E38D52B3A}" type="presParOf" srcId="{EE8C7F09-2057-4796-ACC6-8B17046E2515}" destId="{1E8F58F8-7BBF-472B-8356-F997C113E4EB}" srcOrd="18" destOrd="0" presId="urn:microsoft.com/office/officeart/2008/layout/LinedList"/>
    <dgm:cxn modelId="{C4DAF169-616F-4CF9-B8DD-8D6B22053DDA}" type="presParOf" srcId="{EE8C7F09-2057-4796-ACC6-8B17046E2515}" destId="{E45F2A9E-4E8C-45B3-AA66-C95910F0DE23}" srcOrd="19" destOrd="0" presId="urn:microsoft.com/office/officeart/2008/layout/LinedList"/>
    <dgm:cxn modelId="{7310E289-EACB-4334-AAF4-E5F2D24EF276}" type="presParOf" srcId="{E45F2A9E-4E8C-45B3-AA66-C95910F0DE23}" destId="{BE8535B3-FD5E-4FF5-95F5-023C5F40628D}" srcOrd="0" destOrd="0" presId="urn:microsoft.com/office/officeart/2008/layout/LinedList"/>
    <dgm:cxn modelId="{BC892167-61D0-49B5-AD7A-2041B4242314}" type="presParOf" srcId="{E45F2A9E-4E8C-45B3-AA66-C95910F0DE23}" destId="{B98DABED-2253-43E7-B152-BF0478F47F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702625-BCF9-44FF-8234-1C202BB868C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FCD6F4-05CB-4981-8CC8-031E784085B6}">
      <dgm:prSet/>
      <dgm:spPr/>
      <dgm:t>
        <a:bodyPr/>
        <a:lstStyle/>
        <a:p>
          <a:r>
            <a:rPr lang="en-US"/>
            <a:t>Revenue Monitoring</a:t>
          </a:r>
        </a:p>
      </dgm:t>
    </dgm:pt>
    <dgm:pt modelId="{7CF08FBE-DD49-4BEA-B22C-E1433E7E8274}" type="parTrans" cxnId="{1D775530-170B-42F5-9D58-E117638C5B97}">
      <dgm:prSet/>
      <dgm:spPr/>
      <dgm:t>
        <a:bodyPr/>
        <a:lstStyle/>
        <a:p>
          <a:endParaRPr lang="en-US"/>
        </a:p>
      </dgm:t>
    </dgm:pt>
    <dgm:pt modelId="{B7ED56DA-247B-4BB6-9381-01C458E7EA93}" type="sibTrans" cxnId="{1D775530-170B-42F5-9D58-E117638C5B97}">
      <dgm:prSet/>
      <dgm:spPr/>
      <dgm:t>
        <a:bodyPr/>
        <a:lstStyle/>
        <a:p>
          <a:endParaRPr lang="en-US"/>
        </a:p>
      </dgm:t>
    </dgm:pt>
    <dgm:pt modelId="{47025458-F3CA-4BEC-8750-6B6333A8F7E3}">
      <dgm:prSet/>
      <dgm:spPr/>
      <dgm:t>
        <a:bodyPr/>
        <a:lstStyle/>
        <a:p>
          <a:r>
            <a:rPr lang="en-US"/>
            <a:t>Financial Accounting Processes</a:t>
          </a:r>
        </a:p>
      </dgm:t>
    </dgm:pt>
    <dgm:pt modelId="{F58793F0-6C32-40E9-B6C0-9CF44E523B01}" type="parTrans" cxnId="{EA6EB330-746F-4661-B5E8-1FC9A47A2EE7}">
      <dgm:prSet/>
      <dgm:spPr/>
      <dgm:t>
        <a:bodyPr/>
        <a:lstStyle/>
        <a:p>
          <a:endParaRPr lang="en-US"/>
        </a:p>
      </dgm:t>
    </dgm:pt>
    <dgm:pt modelId="{96AB5A0D-3FB1-429C-A775-0D5C442828D9}" type="sibTrans" cxnId="{EA6EB330-746F-4661-B5E8-1FC9A47A2EE7}">
      <dgm:prSet/>
      <dgm:spPr/>
      <dgm:t>
        <a:bodyPr/>
        <a:lstStyle/>
        <a:p>
          <a:endParaRPr lang="en-US"/>
        </a:p>
      </dgm:t>
    </dgm:pt>
    <dgm:pt modelId="{E2CE43BB-F85A-4653-A8DC-5E7358FF7602}">
      <dgm:prSet/>
      <dgm:spPr/>
      <dgm:t>
        <a:bodyPr/>
        <a:lstStyle/>
        <a:p>
          <a:r>
            <a:rPr lang="en-US"/>
            <a:t>Salary Accrual</a:t>
          </a:r>
        </a:p>
      </dgm:t>
    </dgm:pt>
    <dgm:pt modelId="{CC4D29E6-115F-4CC6-B234-BB4121324360}" type="parTrans" cxnId="{2C32861C-AD08-45C1-B1E5-085CD88279ED}">
      <dgm:prSet/>
      <dgm:spPr/>
      <dgm:t>
        <a:bodyPr/>
        <a:lstStyle/>
        <a:p>
          <a:endParaRPr lang="en-US"/>
        </a:p>
      </dgm:t>
    </dgm:pt>
    <dgm:pt modelId="{2DA0542F-5598-46D9-9E98-35D29ECF775D}" type="sibTrans" cxnId="{2C32861C-AD08-45C1-B1E5-085CD88279ED}">
      <dgm:prSet/>
      <dgm:spPr/>
      <dgm:t>
        <a:bodyPr/>
        <a:lstStyle/>
        <a:p>
          <a:endParaRPr lang="en-US"/>
        </a:p>
      </dgm:t>
    </dgm:pt>
    <dgm:pt modelId="{4AED4EC7-801E-473A-89CD-F3C4C4DAE14C}">
      <dgm:prSet/>
      <dgm:spPr/>
      <dgm:t>
        <a:bodyPr/>
        <a:lstStyle/>
        <a:p>
          <a:r>
            <a:rPr lang="en-US"/>
            <a:t>Federal Programs</a:t>
          </a:r>
        </a:p>
      </dgm:t>
    </dgm:pt>
    <dgm:pt modelId="{F6BB64AD-6EB9-425B-A9A5-4CC1F90BF170}" type="parTrans" cxnId="{DFCBE0E5-877A-482B-8318-4E9220B0FC74}">
      <dgm:prSet/>
      <dgm:spPr/>
      <dgm:t>
        <a:bodyPr/>
        <a:lstStyle/>
        <a:p>
          <a:endParaRPr lang="en-US"/>
        </a:p>
      </dgm:t>
    </dgm:pt>
    <dgm:pt modelId="{09C5CFC9-9C4B-4CC2-B3EA-EFE9A2312A43}" type="sibTrans" cxnId="{DFCBE0E5-877A-482B-8318-4E9220B0FC74}">
      <dgm:prSet/>
      <dgm:spPr/>
      <dgm:t>
        <a:bodyPr/>
        <a:lstStyle/>
        <a:p>
          <a:endParaRPr lang="en-US"/>
        </a:p>
      </dgm:t>
    </dgm:pt>
    <dgm:pt modelId="{96E2F5C9-04D2-4051-89E7-FBE766D541C2}">
      <dgm:prSet/>
      <dgm:spPr/>
      <dgm:t>
        <a:bodyPr/>
        <a:lstStyle/>
        <a:p>
          <a:r>
            <a:rPr lang="en-US"/>
            <a:t>Cross Training of Personnel</a:t>
          </a:r>
        </a:p>
      </dgm:t>
    </dgm:pt>
    <dgm:pt modelId="{1EB82572-6381-4297-BC90-4472DC481F3E}" type="parTrans" cxnId="{C1293FD9-3FCD-4AFA-841B-AFA18EFE25F5}">
      <dgm:prSet/>
      <dgm:spPr/>
      <dgm:t>
        <a:bodyPr/>
        <a:lstStyle/>
        <a:p>
          <a:endParaRPr lang="en-US"/>
        </a:p>
      </dgm:t>
    </dgm:pt>
    <dgm:pt modelId="{F9902BF1-B480-4163-852D-C930E368BCEC}" type="sibTrans" cxnId="{C1293FD9-3FCD-4AFA-841B-AFA18EFE25F5}">
      <dgm:prSet/>
      <dgm:spPr/>
      <dgm:t>
        <a:bodyPr/>
        <a:lstStyle/>
        <a:p>
          <a:endParaRPr lang="en-US"/>
        </a:p>
      </dgm:t>
    </dgm:pt>
    <dgm:pt modelId="{9DB4EAC8-9BC4-4520-BF2D-05CA927D6403}">
      <dgm:prSet/>
      <dgm:spPr/>
      <dgm:t>
        <a:bodyPr/>
        <a:lstStyle/>
        <a:p>
          <a:r>
            <a:rPr lang="en-US"/>
            <a:t>Communications with Stakeholder Groups</a:t>
          </a:r>
        </a:p>
      </dgm:t>
    </dgm:pt>
    <dgm:pt modelId="{041BEF60-A5F9-4230-AD39-D547EB2E70AF}" type="parTrans" cxnId="{53544D91-2D7C-499C-99CE-CA88FF521BE4}">
      <dgm:prSet/>
      <dgm:spPr/>
      <dgm:t>
        <a:bodyPr/>
        <a:lstStyle/>
        <a:p>
          <a:endParaRPr lang="en-US"/>
        </a:p>
      </dgm:t>
    </dgm:pt>
    <dgm:pt modelId="{2773AB52-E50B-4A3C-8C40-CECEFE11C6C4}" type="sibTrans" cxnId="{53544D91-2D7C-499C-99CE-CA88FF521BE4}">
      <dgm:prSet/>
      <dgm:spPr/>
      <dgm:t>
        <a:bodyPr/>
        <a:lstStyle/>
        <a:p>
          <a:endParaRPr lang="en-US"/>
        </a:p>
      </dgm:t>
    </dgm:pt>
    <dgm:pt modelId="{9EF98901-9C25-44E1-A409-3148B4EBDE29}">
      <dgm:prSet/>
      <dgm:spPr/>
      <dgm:t>
        <a:bodyPr/>
        <a:lstStyle/>
        <a:p>
          <a:r>
            <a:rPr lang="en-US"/>
            <a:t>Facility Use</a:t>
          </a:r>
        </a:p>
      </dgm:t>
    </dgm:pt>
    <dgm:pt modelId="{F9C479C2-02F6-4B0E-8902-376A27A59212}" type="parTrans" cxnId="{5B050BC0-1736-461D-B4FA-C8D5CB457F92}">
      <dgm:prSet/>
      <dgm:spPr/>
      <dgm:t>
        <a:bodyPr/>
        <a:lstStyle/>
        <a:p>
          <a:endParaRPr lang="en-US"/>
        </a:p>
      </dgm:t>
    </dgm:pt>
    <dgm:pt modelId="{92CB8E74-6446-4D8D-8516-AFE053EFE445}" type="sibTrans" cxnId="{5B050BC0-1736-461D-B4FA-C8D5CB457F92}">
      <dgm:prSet/>
      <dgm:spPr/>
      <dgm:t>
        <a:bodyPr/>
        <a:lstStyle/>
        <a:p>
          <a:endParaRPr lang="en-US"/>
        </a:p>
      </dgm:t>
    </dgm:pt>
    <dgm:pt modelId="{63ADA556-BCD2-44B9-B3DA-70518CD0399C}">
      <dgm:prSet/>
      <dgm:spPr/>
      <dgm:t>
        <a:bodyPr/>
        <a:lstStyle/>
        <a:p>
          <a:r>
            <a:rPr lang="en-US"/>
            <a:t>Procurement Cards</a:t>
          </a:r>
        </a:p>
      </dgm:t>
    </dgm:pt>
    <dgm:pt modelId="{85F0FBE9-93D9-4680-9C82-A1BD06C27F03}" type="parTrans" cxnId="{8C84F297-3976-4CE3-95FC-774265668070}">
      <dgm:prSet/>
      <dgm:spPr/>
      <dgm:t>
        <a:bodyPr/>
        <a:lstStyle/>
        <a:p>
          <a:endParaRPr lang="en-US"/>
        </a:p>
      </dgm:t>
    </dgm:pt>
    <dgm:pt modelId="{6E15598D-93D4-41D0-9362-9CE1226A090B}" type="sibTrans" cxnId="{8C84F297-3976-4CE3-95FC-774265668070}">
      <dgm:prSet/>
      <dgm:spPr/>
      <dgm:t>
        <a:bodyPr/>
        <a:lstStyle/>
        <a:p>
          <a:endParaRPr lang="en-US"/>
        </a:p>
      </dgm:t>
    </dgm:pt>
    <dgm:pt modelId="{BB95D01A-CF8C-4A79-9B71-45E4970A1F15}" type="pres">
      <dgm:prSet presAssocID="{0A702625-BCF9-44FF-8234-1C202BB868C8}" presName="vert0" presStyleCnt="0">
        <dgm:presLayoutVars>
          <dgm:dir/>
          <dgm:animOne val="branch"/>
          <dgm:animLvl val="lvl"/>
        </dgm:presLayoutVars>
      </dgm:prSet>
      <dgm:spPr/>
    </dgm:pt>
    <dgm:pt modelId="{49E66922-6709-47FB-83AD-13D2656BB4A5}" type="pres">
      <dgm:prSet presAssocID="{4CFCD6F4-05CB-4981-8CC8-031E784085B6}" presName="thickLine" presStyleLbl="alignNode1" presStyleIdx="0" presStyleCnt="8"/>
      <dgm:spPr/>
    </dgm:pt>
    <dgm:pt modelId="{8F8EBD1E-A47D-4E9B-8E16-3DEE24B07CAA}" type="pres">
      <dgm:prSet presAssocID="{4CFCD6F4-05CB-4981-8CC8-031E784085B6}" presName="horz1" presStyleCnt="0"/>
      <dgm:spPr/>
    </dgm:pt>
    <dgm:pt modelId="{DBA4A7A4-8888-4E5C-B0DC-3357C31F4054}" type="pres">
      <dgm:prSet presAssocID="{4CFCD6F4-05CB-4981-8CC8-031E784085B6}" presName="tx1" presStyleLbl="revTx" presStyleIdx="0" presStyleCnt="8"/>
      <dgm:spPr/>
    </dgm:pt>
    <dgm:pt modelId="{9A2164B2-6F65-4659-8FA9-18DF5C3C3CC8}" type="pres">
      <dgm:prSet presAssocID="{4CFCD6F4-05CB-4981-8CC8-031E784085B6}" presName="vert1" presStyleCnt="0"/>
      <dgm:spPr/>
    </dgm:pt>
    <dgm:pt modelId="{D37388CB-F9E1-431B-BA41-EBC238234CF4}" type="pres">
      <dgm:prSet presAssocID="{47025458-F3CA-4BEC-8750-6B6333A8F7E3}" presName="thickLine" presStyleLbl="alignNode1" presStyleIdx="1" presStyleCnt="8"/>
      <dgm:spPr/>
    </dgm:pt>
    <dgm:pt modelId="{0E8C4D2F-C4C0-41E9-BCFE-65E239EA4D60}" type="pres">
      <dgm:prSet presAssocID="{47025458-F3CA-4BEC-8750-6B6333A8F7E3}" presName="horz1" presStyleCnt="0"/>
      <dgm:spPr/>
    </dgm:pt>
    <dgm:pt modelId="{18D4D6F7-9F4B-40FF-ADB4-4FAED28F16BF}" type="pres">
      <dgm:prSet presAssocID="{47025458-F3CA-4BEC-8750-6B6333A8F7E3}" presName="tx1" presStyleLbl="revTx" presStyleIdx="1" presStyleCnt="8"/>
      <dgm:spPr/>
    </dgm:pt>
    <dgm:pt modelId="{755CAB70-086A-4D3E-9E7E-05FFCC17E3A2}" type="pres">
      <dgm:prSet presAssocID="{47025458-F3CA-4BEC-8750-6B6333A8F7E3}" presName="vert1" presStyleCnt="0"/>
      <dgm:spPr/>
    </dgm:pt>
    <dgm:pt modelId="{A38544A8-0C27-4885-989C-F99FC21649E6}" type="pres">
      <dgm:prSet presAssocID="{E2CE43BB-F85A-4653-A8DC-5E7358FF7602}" presName="thickLine" presStyleLbl="alignNode1" presStyleIdx="2" presStyleCnt="8"/>
      <dgm:spPr/>
    </dgm:pt>
    <dgm:pt modelId="{BCBDD5A8-DDB5-4A0C-BCDB-7B54A01853D2}" type="pres">
      <dgm:prSet presAssocID="{E2CE43BB-F85A-4653-A8DC-5E7358FF7602}" presName="horz1" presStyleCnt="0"/>
      <dgm:spPr/>
    </dgm:pt>
    <dgm:pt modelId="{BF5948EE-0E8F-41DF-9DAB-D004BB1E2AD9}" type="pres">
      <dgm:prSet presAssocID="{E2CE43BB-F85A-4653-A8DC-5E7358FF7602}" presName="tx1" presStyleLbl="revTx" presStyleIdx="2" presStyleCnt="8"/>
      <dgm:spPr/>
    </dgm:pt>
    <dgm:pt modelId="{8099913F-5FD9-4541-9325-652D502B3BC7}" type="pres">
      <dgm:prSet presAssocID="{E2CE43BB-F85A-4653-A8DC-5E7358FF7602}" presName="vert1" presStyleCnt="0"/>
      <dgm:spPr/>
    </dgm:pt>
    <dgm:pt modelId="{4842CD94-5688-4ADC-86E9-8D926971FBC4}" type="pres">
      <dgm:prSet presAssocID="{4AED4EC7-801E-473A-89CD-F3C4C4DAE14C}" presName="thickLine" presStyleLbl="alignNode1" presStyleIdx="3" presStyleCnt="8"/>
      <dgm:spPr/>
    </dgm:pt>
    <dgm:pt modelId="{44C9E4A4-3711-44E0-AB66-60EA7C2554E7}" type="pres">
      <dgm:prSet presAssocID="{4AED4EC7-801E-473A-89CD-F3C4C4DAE14C}" presName="horz1" presStyleCnt="0"/>
      <dgm:spPr/>
    </dgm:pt>
    <dgm:pt modelId="{E7E7E794-DE9A-42DE-9807-2756D38353BC}" type="pres">
      <dgm:prSet presAssocID="{4AED4EC7-801E-473A-89CD-F3C4C4DAE14C}" presName="tx1" presStyleLbl="revTx" presStyleIdx="3" presStyleCnt="8"/>
      <dgm:spPr/>
    </dgm:pt>
    <dgm:pt modelId="{ECACE73F-709D-450C-B824-55593BB30753}" type="pres">
      <dgm:prSet presAssocID="{4AED4EC7-801E-473A-89CD-F3C4C4DAE14C}" presName="vert1" presStyleCnt="0"/>
      <dgm:spPr/>
    </dgm:pt>
    <dgm:pt modelId="{0597AC4E-1D60-4A7D-86D1-D6A748EB1184}" type="pres">
      <dgm:prSet presAssocID="{96E2F5C9-04D2-4051-89E7-FBE766D541C2}" presName="thickLine" presStyleLbl="alignNode1" presStyleIdx="4" presStyleCnt="8"/>
      <dgm:spPr/>
    </dgm:pt>
    <dgm:pt modelId="{7092A2FE-2B26-4E36-A8DF-9007172DB724}" type="pres">
      <dgm:prSet presAssocID="{96E2F5C9-04D2-4051-89E7-FBE766D541C2}" presName="horz1" presStyleCnt="0"/>
      <dgm:spPr/>
    </dgm:pt>
    <dgm:pt modelId="{AAF99BDA-8FFD-4A42-8EC4-DFB4367F18E1}" type="pres">
      <dgm:prSet presAssocID="{96E2F5C9-04D2-4051-89E7-FBE766D541C2}" presName="tx1" presStyleLbl="revTx" presStyleIdx="4" presStyleCnt="8"/>
      <dgm:spPr/>
    </dgm:pt>
    <dgm:pt modelId="{BC5C2275-2747-494A-94B4-27DDDC61244E}" type="pres">
      <dgm:prSet presAssocID="{96E2F5C9-04D2-4051-89E7-FBE766D541C2}" presName="vert1" presStyleCnt="0"/>
      <dgm:spPr/>
    </dgm:pt>
    <dgm:pt modelId="{95442B11-6C9E-433E-AB07-A593D6F5E04E}" type="pres">
      <dgm:prSet presAssocID="{9DB4EAC8-9BC4-4520-BF2D-05CA927D6403}" presName="thickLine" presStyleLbl="alignNode1" presStyleIdx="5" presStyleCnt="8"/>
      <dgm:spPr/>
    </dgm:pt>
    <dgm:pt modelId="{3E13C0B3-28A2-4F8F-8DE9-15E4B90E8E17}" type="pres">
      <dgm:prSet presAssocID="{9DB4EAC8-9BC4-4520-BF2D-05CA927D6403}" presName="horz1" presStyleCnt="0"/>
      <dgm:spPr/>
    </dgm:pt>
    <dgm:pt modelId="{175B9A94-68BE-4AA0-8366-EAC689C5A443}" type="pres">
      <dgm:prSet presAssocID="{9DB4EAC8-9BC4-4520-BF2D-05CA927D6403}" presName="tx1" presStyleLbl="revTx" presStyleIdx="5" presStyleCnt="8"/>
      <dgm:spPr/>
    </dgm:pt>
    <dgm:pt modelId="{7EE37A0E-0E4D-4E48-923C-86C5676E8446}" type="pres">
      <dgm:prSet presAssocID="{9DB4EAC8-9BC4-4520-BF2D-05CA927D6403}" presName="vert1" presStyleCnt="0"/>
      <dgm:spPr/>
    </dgm:pt>
    <dgm:pt modelId="{5BCD0D9D-FD77-4B98-8CFD-8C5F43104144}" type="pres">
      <dgm:prSet presAssocID="{9EF98901-9C25-44E1-A409-3148B4EBDE29}" presName="thickLine" presStyleLbl="alignNode1" presStyleIdx="6" presStyleCnt="8"/>
      <dgm:spPr/>
    </dgm:pt>
    <dgm:pt modelId="{DFB53E31-069D-4480-B80C-205AFEB28FF0}" type="pres">
      <dgm:prSet presAssocID="{9EF98901-9C25-44E1-A409-3148B4EBDE29}" presName="horz1" presStyleCnt="0"/>
      <dgm:spPr/>
    </dgm:pt>
    <dgm:pt modelId="{29477CE3-D878-43F6-A80B-35B320AAFB66}" type="pres">
      <dgm:prSet presAssocID="{9EF98901-9C25-44E1-A409-3148B4EBDE29}" presName="tx1" presStyleLbl="revTx" presStyleIdx="6" presStyleCnt="8"/>
      <dgm:spPr/>
    </dgm:pt>
    <dgm:pt modelId="{53B8BA6A-F2F5-4610-AC3C-59C9AC7C404C}" type="pres">
      <dgm:prSet presAssocID="{9EF98901-9C25-44E1-A409-3148B4EBDE29}" presName="vert1" presStyleCnt="0"/>
      <dgm:spPr/>
    </dgm:pt>
    <dgm:pt modelId="{591D6294-3204-49B8-94FB-B19656DF1E83}" type="pres">
      <dgm:prSet presAssocID="{63ADA556-BCD2-44B9-B3DA-70518CD0399C}" presName="thickLine" presStyleLbl="alignNode1" presStyleIdx="7" presStyleCnt="8"/>
      <dgm:spPr/>
    </dgm:pt>
    <dgm:pt modelId="{5C9E7634-BB59-45FD-A082-4C66500B93D3}" type="pres">
      <dgm:prSet presAssocID="{63ADA556-BCD2-44B9-B3DA-70518CD0399C}" presName="horz1" presStyleCnt="0"/>
      <dgm:spPr/>
    </dgm:pt>
    <dgm:pt modelId="{A1ECD1E4-97EE-49F9-A2E3-A42FF4B93730}" type="pres">
      <dgm:prSet presAssocID="{63ADA556-BCD2-44B9-B3DA-70518CD0399C}" presName="tx1" presStyleLbl="revTx" presStyleIdx="7" presStyleCnt="8"/>
      <dgm:spPr/>
    </dgm:pt>
    <dgm:pt modelId="{0A93181C-FC28-40ED-B449-3CBA3CF23B61}" type="pres">
      <dgm:prSet presAssocID="{63ADA556-BCD2-44B9-B3DA-70518CD0399C}" presName="vert1" presStyleCnt="0"/>
      <dgm:spPr/>
    </dgm:pt>
  </dgm:ptLst>
  <dgm:cxnLst>
    <dgm:cxn modelId="{2C32861C-AD08-45C1-B1E5-085CD88279ED}" srcId="{0A702625-BCF9-44FF-8234-1C202BB868C8}" destId="{E2CE43BB-F85A-4653-A8DC-5E7358FF7602}" srcOrd="2" destOrd="0" parTransId="{CC4D29E6-115F-4CC6-B234-BB4121324360}" sibTransId="{2DA0542F-5598-46D9-9E98-35D29ECF775D}"/>
    <dgm:cxn modelId="{1D775530-170B-42F5-9D58-E117638C5B97}" srcId="{0A702625-BCF9-44FF-8234-1C202BB868C8}" destId="{4CFCD6F4-05CB-4981-8CC8-031E784085B6}" srcOrd="0" destOrd="0" parTransId="{7CF08FBE-DD49-4BEA-B22C-E1433E7E8274}" sibTransId="{B7ED56DA-247B-4BB6-9381-01C458E7EA93}"/>
    <dgm:cxn modelId="{EA6EB330-746F-4661-B5E8-1FC9A47A2EE7}" srcId="{0A702625-BCF9-44FF-8234-1C202BB868C8}" destId="{47025458-F3CA-4BEC-8750-6B6333A8F7E3}" srcOrd="1" destOrd="0" parTransId="{F58793F0-6C32-40E9-B6C0-9CF44E523B01}" sibTransId="{96AB5A0D-3FB1-429C-A775-0D5C442828D9}"/>
    <dgm:cxn modelId="{0165F340-337B-41BC-9A4D-67228D673B3E}" type="presOf" srcId="{4AED4EC7-801E-473A-89CD-F3C4C4DAE14C}" destId="{E7E7E794-DE9A-42DE-9807-2756D38353BC}" srcOrd="0" destOrd="0" presId="urn:microsoft.com/office/officeart/2008/layout/LinedList"/>
    <dgm:cxn modelId="{6C94226A-B0CB-46BA-AD71-1CDC79AF0CAD}" type="presOf" srcId="{96E2F5C9-04D2-4051-89E7-FBE766D541C2}" destId="{AAF99BDA-8FFD-4A42-8EC4-DFB4367F18E1}" srcOrd="0" destOrd="0" presId="urn:microsoft.com/office/officeart/2008/layout/LinedList"/>
    <dgm:cxn modelId="{C25B7988-F669-4D57-8D19-431EBA03A755}" type="presOf" srcId="{9DB4EAC8-9BC4-4520-BF2D-05CA927D6403}" destId="{175B9A94-68BE-4AA0-8366-EAC689C5A443}" srcOrd="0" destOrd="0" presId="urn:microsoft.com/office/officeart/2008/layout/LinedList"/>
    <dgm:cxn modelId="{1FEF7E89-7313-4386-86D3-8E5C60A37A5D}" type="presOf" srcId="{63ADA556-BCD2-44B9-B3DA-70518CD0399C}" destId="{A1ECD1E4-97EE-49F9-A2E3-A42FF4B93730}" srcOrd="0" destOrd="0" presId="urn:microsoft.com/office/officeart/2008/layout/LinedList"/>
    <dgm:cxn modelId="{B1667B8D-6B96-4587-A34A-E583664DF344}" type="presOf" srcId="{0A702625-BCF9-44FF-8234-1C202BB868C8}" destId="{BB95D01A-CF8C-4A79-9B71-45E4970A1F15}" srcOrd="0" destOrd="0" presId="urn:microsoft.com/office/officeart/2008/layout/LinedList"/>
    <dgm:cxn modelId="{53544D91-2D7C-499C-99CE-CA88FF521BE4}" srcId="{0A702625-BCF9-44FF-8234-1C202BB868C8}" destId="{9DB4EAC8-9BC4-4520-BF2D-05CA927D6403}" srcOrd="5" destOrd="0" parTransId="{041BEF60-A5F9-4230-AD39-D547EB2E70AF}" sibTransId="{2773AB52-E50B-4A3C-8C40-CECEFE11C6C4}"/>
    <dgm:cxn modelId="{8C84F297-3976-4CE3-95FC-774265668070}" srcId="{0A702625-BCF9-44FF-8234-1C202BB868C8}" destId="{63ADA556-BCD2-44B9-B3DA-70518CD0399C}" srcOrd="7" destOrd="0" parTransId="{85F0FBE9-93D9-4680-9C82-A1BD06C27F03}" sibTransId="{6E15598D-93D4-41D0-9362-9CE1226A090B}"/>
    <dgm:cxn modelId="{79E24BB7-B9B3-4C5E-83C5-F36E2D978E1E}" type="presOf" srcId="{E2CE43BB-F85A-4653-A8DC-5E7358FF7602}" destId="{BF5948EE-0E8F-41DF-9DAB-D004BB1E2AD9}" srcOrd="0" destOrd="0" presId="urn:microsoft.com/office/officeart/2008/layout/LinedList"/>
    <dgm:cxn modelId="{39CAEDB9-929C-4091-B2B7-6FB4DAE2E1DE}" type="presOf" srcId="{9EF98901-9C25-44E1-A409-3148B4EBDE29}" destId="{29477CE3-D878-43F6-A80B-35B320AAFB66}" srcOrd="0" destOrd="0" presId="urn:microsoft.com/office/officeart/2008/layout/LinedList"/>
    <dgm:cxn modelId="{5B050BC0-1736-461D-B4FA-C8D5CB457F92}" srcId="{0A702625-BCF9-44FF-8234-1C202BB868C8}" destId="{9EF98901-9C25-44E1-A409-3148B4EBDE29}" srcOrd="6" destOrd="0" parTransId="{F9C479C2-02F6-4B0E-8902-376A27A59212}" sibTransId="{92CB8E74-6446-4D8D-8516-AFE053EFE445}"/>
    <dgm:cxn modelId="{E3B276C3-2381-4621-A3CF-EF7250F6D82C}" type="presOf" srcId="{4CFCD6F4-05CB-4981-8CC8-031E784085B6}" destId="{DBA4A7A4-8888-4E5C-B0DC-3357C31F4054}" srcOrd="0" destOrd="0" presId="urn:microsoft.com/office/officeart/2008/layout/LinedList"/>
    <dgm:cxn modelId="{0BA587C8-BDB9-4676-B4F0-3717CC9AC566}" type="presOf" srcId="{47025458-F3CA-4BEC-8750-6B6333A8F7E3}" destId="{18D4D6F7-9F4B-40FF-ADB4-4FAED28F16BF}" srcOrd="0" destOrd="0" presId="urn:microsoft.com/office/officeart/2008/layout/LinedList"/>
    <dgm:cxn modelId="{C1293FD9-3FCD-4AFA-841B-AFA18EFE25F5}" srcId="{0A702625-BCF9-44FF-8234-1C202BB868C8}" destId="{96E2F5C9-04D2-4051-89E7-FBE766D541C2}" srcOrd="4" destOrd="0" parTransId="{1EB82572-6381-4297-BC90-4472DC481F3E}" sibTransId="{F9902BF1-B480-4163-852D-C930E368BCEC}"/>
    <dgm:cxn modelId="{DFCBE0E5-877A-482B-8318-4E9220B0FC74}" srcId="{0A702625-BCF9-44FF-8234-1C202BB868C8}" destId="{4AED4EC7-801E-473A-89CD-F3C4C4DAE14C}" srcOrd="3" destOrd="0" parTransId="{F6BB64AD-6EB9-425B-A9A5-4CC1F90BF170}" sibTransId="{09C5CFC9-9C4B-4CC2-B3EA-EFE9A2312A43}"/>
    <dgm:cxn modelId="{72968307-A831-4D5D-A0D4-A558EDC69F31}" type="presParOf" srcId="{BB95D01A-CF8C-4A79-9B71-45E4970A1F15}" destId="{49E66922-6709-47FB-83AD-13D2656BB4A5}" srcOrd="0" destOrd="0" presId="urn:microsoft.com/office/officeart/2008/layout/LinedList"/>
    <dgm:cxn modelId="{51B1DAF2-C7CF-46C7-A3DC-BD1A71D28BD9}" type="presParOf" srcId="{BB95D01A-CF8C-4A79-9B71-45E4970A1F15}" destId="{8F8EBD1E-A47D-4E9B-8E16-3DEE24B07CAA}" srcOrd="1" destOrd="0" presId="urn:microsoft.com/office/officeart/2008/layout/LinedList"/>
    <dgm:cxn modelId="{57CAB8E8-D6C1-4DC4-8DA2-CB8A8FAD254A}" type="presParOf" srcId="{8F8EBD1E-A47D-4E9B-8E16-3DEE24B07CAA}" destId="{DBA4A7A4-8888-4E5C-B0DC-3357C31F4054}" srcOrd="0" destOrd="0" presId="urn:microsoft.com/office/officeart/2008/layout/LinedList"/>
    <dgm:cxn modelId="{62AD44CC-BB64-483A-B154-E9E633AF210D}" type="presParOf" srcId="{8F8EBD1E-A47D-4E9B-8E16-3DEE24B07CAA}" destId="{9A2164B2-6F65-4659-8FA9-18DF5C3C3CC8}" srcOrd="1" destOrd="0" presId="urn:microsoft.com/office/officeart/2008/layout/LinedList"/>
    <dgm:cxn modelId="{7302D36B-D280-48A9-9AD5-3F7C3FF06D29}" type="presParOf" srcId="{BB95D01A-CF8C-4A79-9B71-45E4970A1F15}" destId="{D37388CB-F9E1-431B-BA41-EBC238234CF4}" srcOrd="2" destOrd="0" presId="urn:microsoft.com/office/officeart/2008/layout/LinedList"/>
    <dgm:cxn modelId="{A64B3C20-B043-49B7-95C4-914498607E7E}" type="presParOf" srcId="{BB95D01A-CF8C-4A79-9B71-45E4970A1F15}" destId="{0E8C4D2F-C4C0-41E9-BCFE-65E239EA4D60}" srcOrd="3" destOrd="0" presId="urn:microsoft.com/office/officeart/2008/layout/LinedList"/>
    <dgm:cxn modelId="{F011CF20-3811-449D-8DC8-3EC06020B333}" type="presParOf" srcId="{0E8C4D2F-C4C0-41E9-BCFE-65E239EA4D60}" destId="{18D4D6F7-9F4B-40FF-ADB4-4FAED28F16BF}" srcOrd="0" destOrd="0" presId="urn:microsoft.com/office/officeart/2008/layout/LinedList"/>
    <dgm:cxn modelId="{CE449FEC-9B22-42F3-85F3-477EFAC6C122}" type="presParOf" srcId="{0E8C4D2F-C4C0-41E9-BCFE-65E239EA4D60}" destId="{755CAB70-086A-4D3E-9E7E-05FFCC17E3A2}" srcOrd="1" destOrd="0" presId="urn:microsoft.com/office/officeart/2008/layout/LinedList"/>
    <dgm:cxn modelId="{25753E8F-8251-42C8-9A55-5CFF68FA8461}" type="presParOf" srcId="{BB95D01A-CF8C-4A79-9B71-45E4970A1F15}" destId="{A38544A8-0C27-4885-989C-F99FC21649E6}" srcOrd="4" destOrd="0" presId="urn:microsoft.com/office/officeart/2008/layout/LinedList"/>
    <dgm:cxn modelId="{281B1432-F6CA-43CE-86BA-E64C1D2D4222}" type="presParOf" srcId="{BB95D01A-CF8C-4A79-9B71-45E4970A1F15}" destId="{BCBDD5A8-DDB5-4A0C-BCDB-7B54A01853D2}" srcOrd="5" destOrd="0" presId="urn:microsoft.com/office/officeart/2008/layout/LinedList"/>
    <dgm:cxn modelId="{0A16605B-08F4-4C2E-9533-AC97A5704A54}" type="presParOf" srcId="{BCBDD5A8-DDB5-4A0C-BCDB-7B54A01853D2}" destId="{BF5948EE-0E8F-41DF-9DAB-D004BB1E2AD9}" srcOrd="0" destOrd="0" presId="urn:microsoft.com/office/officeart/2008/layout/LinedList"/>
    <dgm:cxn modelId="{CBCCDB32-4BB8-42B8-8115-2FF4EFCD003C}" type="presParOf" srcId="{BCBDD5A8-DDB5-4A0C-BCDB-7B54A01853D2}" destId="{8099913F-5FD9-4541-9325-652D502B3BC7}" srcOrd="1" destOrd="0" presId="urn:microsoft.com/office/officeart/2008/layout/LinedList"/>
    <dgm:cxn modelId="{D77BBC9E-04C7-4C35-9328-71B80E7D672A}" type="presParOf" srcId="{BB95D01A-CF8C-4A79-9B71-45E4970A1F15}" destId="{4842CD94-5688-4ADC-86E9-8D926971FBC4}" srcOrd="6" destOrd="0" presId="urn:microsoft.com/office/officeart/2008/layout/LinedList"/>
    <dgm:cxn modelId="{83E01015-25A2-4C9B-9B98-5300EC2F22EE}" type="presParOf" srcId="{BB95D01A-CF8C-4A79-9B71-45E4970A1F15}" destId="{44C9E4A4-3711-44E0-AB66-60EA7C2554E7}" srcOrd="7" destOrd="0" presId="urn:microsoft.com/office/officeart/2008/layout/LinedList"/>
    <dgm:cxn modelId="{46096498-9462-4039-8E44-C9CFC4F39D8F}" type="presParOf" srcId="{44C9E4A4-3711-44E0-AB66-60EA7C2554E7}" destId="{E7E7E794-DE9A-42DE-9807-2756D38353BC}" srcOrd="0" destOrd="0" presId="urn:microsoft.com/office/officeart/2008/layout/LinedList"/>
    <dgm:cxn modelId="{3C6B6E4E-1FC2-4F76-A3E1-7ABEB0A15332}" type="presParOf" srcId="{44C9E4A4-3711-44E0-AB66-60EA7C2554E7}" destId="{ECACE73F-709D-450C-B824-55593BB30753}" srcOrd="1" destOrd="0" presId="urn:microsoft.com/office/officeart/2008/layout/LinedList"/>
    <dgm:cxn modelId="{798ED4CA-56B4-4A3D-99B6-A8FAE9BC1CA6}" type="presParOf" srcId="{BB95D01A-CF8C-4A79-9B71-45E4970A1F15}" destId="{0597AC4E-1D60-4A7D-86D1-D6A748EB1184}" srcOrd="8" destOrd="0" presId="urn:microsoft.com/office/officeart/2008/layout/LinedList"/>
    <dgm:cxn modelId="{A0E1A511-F49F-4B32-8A40-5F862C0111F6}" type="presParOf" srcId="{BB95D01A-CF8C-4A79-9B71-45E4970A1F15}" destId="{7092A2FE-2B26-4E36-A8DF-9007172DB724}" srcOrd="9" destOrd="0" presId="urn:microsoft.com/office/officeart/2008/layout/LinedList"/>
    <dgm:cxn modelId="{77266CE7-1B30-4694-90EE-59BA2A37053C}" type="presParOf" srcId="{7092A2FE-2B26-4E36-A8DF-9007172DB724}" destId="{AAF99BDA-8FFD-4A42-8EC4-DFB4367F18E1}" srcOrd="0" destOrd="0" presId="urn:microsoft.com/office/officeart/2008/layout/LinedList"/>
    <dgm:cxn modelId="{A895713B-21D0-4DC0-B3F2-82115B7B6947}" type="presParOf" srcId="{7092A2FE-2B26-4E36-A8DF-9007172DB724}" destId="{BC5C2275-2747-494A-94B4-27DDDC61244E}" srcOrd="1" destOrd="0" presId="urn:microsoft.com/office/officeart/2008/layout/LinedList"/>
    <dgm:cxn modelId="{E041E594-45F0-46E6-8CE5-BA833F244500}" type="presParOf" srcId="{BB95D01A-CF8C-4A79-9B71-45E4970A1F15}" destId="{95442B11-6C9E-433E-AB07-A593D6F5E04E}" srcOrd="10" destOrd="0" presId="urn:microsoft.com/office/officeart/2008/layout/LinedList"/>
    <dgm:cxn modelId="{92484E23-8409-4C24-A769-DB98C9F3B4CE}" type="presParOf" srcId="{BB95D01A-CF8C-4A79-9B71-45E4970A1F15}" destId="{3E13C0B3-28A2-4F8F-8DE9-15E4B90E8E17}" srcOrd="11" destOrd="0" presId="urn:microsoft.com/office/officeart/2008/layout/LinedList"/>
    <dgm:cxn modelId="{3909830E-A641-488D-B4CF-A544E9A6BF7D}" type="presParOf" srcId="{3E13C0B3-28A2-4F8F-8DE9-15E4B90E8E17}" destId="{175B9A94-68BE-4AA0-8366-EAC689C5A443}" srcOrd="0" destOrd="0" presId="urn:microsoft.com/office/officeart/2008/layout/LinedList"/>
    <dgm:cxn modelId="{0FD3B298-48F3-419D-8AC5-37DCA75C3F19}" type="presParOf" srcId="{3E13C0B3-28A2-4F8F-8DE9-15E4B90E8E17}" destId="{7EE37A0E-0E4D-4E48-923C-86C5676E8446}" srcOrd="1" destOrd="0" presId="urn:microsoft.com/office/officeart/2008/layout/LinedList"/>
    <dgm:cxn modelId="{78793A23-C2A7-4B91-82F8-FA16F91668C1}" type="presParOf" srcId="{BB95D01A-CF8C-4A79-9B71-45E4970A1F15}" destId="{5BCD0D9D-FD77-4B98-8CFD-8C5F43104144}" srcOrd="12" destOrd="0" presId="urn:microsoft.com/office/officeart/2008/layout/LinedList"/>
    <dgm:cxn modelId="{CF15E723-6CFA-480B-8982-F7253922D105}" type="presParOf" srcId="{BB95D01A-CF8C-4A79-9B71-45E4970A1F15}" destId="{DFB53E31-069D-4480-B80C-205AFEB28FF0}" srcOrd="13" destOrd="0" presId="urn:microsoft.com/office/officeart/2008/layout/LinedList"/>
    <dgm:cxn modelId="{9A0C2017-26D2-458D-8270-8C99CB45FC92}" type="presParOf" srcId="{DFB53E31-069D-4480-B80C-205AFEB28FF0}" destId="{29477CE3-D878-43F6-A80B-35B320AAFB66}" srcOrd="0" destOrd="0" presId="urn:microsoft.com/office/officeart/2008/layout/LinedList"/>
    <dgm:cxn modelId="{489A695A-38C4-4FA2-A0CD-E0B374C02343}" type="presParOf" srcId="{DFB53E31-069D-4480-B80C-205AFEB28FF0}" destId="{53B8BA6A-F2F5-4610-AC3C-59C9AC7C404C}" srcOrd="1" destOrd="0" presId="urn:microsoft.com/office/officeart/2008/layout/LinedList"/>
    <dgm:cxn modelId="{5112566F-2E0C-4936-9AF1-F52D7204C191}" type="presParOf" srcId="{BB95D01A-CF8C-4A79-9B71-45E4970A1F15}" destId="{591D6294-3204-49B8-94FB-B19656DF1E83}" srcOrd="14" destOrd="0" presId="urn:microsoft.com/office/officeart/2008/layout/LinedList"/>
    <dgm:cxn modelId="{A61F4867-7BA0-4341-AD3F-2584A668C41E}" type="presParOf" srcId="{BB95D01A-CF8C-4A79-9B71-45E4970A1F15}" destId="{5C9E7634-BB59-45FD-A082-4C66500B93D3}" srcOrd="15" destOrd="0" presId="urn:microsoft.com/office/officeart/2008/layout/LinedList"/>
    <dgm:cxn modelId="{8DF5EF92-2B12-49A6-86F8-33B1EEBB0D2F}" type="presParOf" srcId="{5C9E7634-BB59-45FD-A082-4C66500B93D3}" destId="{A1ECD1E4-97EE-49F9-A2E3-A42FF4B93730}" srcOrd="0" destOrd="0" presId="urn:microsoft.com/office/officeart/2008/layout/LinedList"/>
    <dgm:cxn modelId="{B842971D-06FD-4C17-97C4-C89DB4DB997C}" type="presParOf" srcId="{5C9E7634-BB59-45FD-A082-4C66500B93D3}" destId="{0A93181C-FC28-40ED-B449-3CBA3CF23B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83B9DB-5EF0-4C91-AF52-1C429D6EF2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2462A9-C12C-4632-8080-4C486C4B9B90}">
      <dgm:prSet/>
      <dgm:spPr/>
      <dgm:t>
        <a:bodyPr/>
        <a:lstStyle/>
        <a:p>
          <a:r>
            <a:rPr lang="en-US"/>
            <a:t>Investments</a:t>
          </a:r>
        </a:p>
      </dgm:t>
    </dgm:pt>
    <dgm:pt modelId="{B79CF37B-8CFA-4E15-AA29-1EFAC336E7EC}" type="parTrans" cxnId="{F165C58E-DE7F-4503-B3FA-4D390937A9E2}">
      <dgm:prSet/>
      <dgm:spPr/>
      <dgm:t>
        <a:bodyPr/>
        <a:lstStyle/>
        <a:p>
          <a:endParaRPr lang="en-US"/>
        </a:p>
      </dgm:t>
    </dgm:pt>
    <dgm:pt modelId="{D1133404-8214-4962-A350-E76FE64B64AE}" type="sibTrans" cxnId="{F165C58E-DE7F-4503-B3FA-4D390937A9E2}">
      <dgm:prSet/>
      <dgm:spPr/>
      <dgm:t>
        <a:bodyPr/>
        <a:lstStyle/>
        <a:p>
          <a:endParaRPr lang="en-US"/>
        </a:p>
      </dgm:t>
    </dgm:pt>
    <dgm:pt modelId="{5AA3100F-B751-4285-AE8D-47B588E7F255}">
      <dgm:prSet/>
      <dgm:spPr/>
      <dgm:t>
        <a:bodyPr/>
        <a:lstStyle/>
        <a:p>
          <a:r>
            <a:rPr lang="en-US"/>
            <a:t>Collateralization</a:t>
          </a:r>
        </a:p>
      </dgm:t>
    </dgm:pt>
    <dgm:pt modelId="{77118ADA-6835-415F-B72B-C936AD382671}" type="parTrans" cxnId="{50514B23-AA4B-400A-B4A9-C8E2DC4158FD}">
      <dgm:prSet/>
      <dgm:spPr/>
      <dgm:t>
        <a:bodyPr/>
        <a:lstStyle/>
        <a:p>
          <a:endParaRPr lang="en-US"/>
        </a:p>
      </dgm:t>
    </dgm:pt>
    <dgm:pt modelId="{10BEE1BE-7905-4663-B5BC-FD0A9CB7BD2C}" type="sibTrans" cxnId="{50514B23-AA4B-400A-B4A9-C8E2DC4158FD}">
      <dgm:prSet/>
      <dgm:spPr/>
      <dgm:t>
        <a:bodyPr/>
        <a:lstStyle/>
        <a:p>
          <a:endParaRPr lang="en-US"/>
        </a:p>
      </dgm:t>
    </dgm:pt>
    <dgm:pt modelId="{357CA73C-8950-426B-BE3F-FE5886A521F7}">
      <dgm:prSet/>
      <dgm:spPr/>
      <dgm:t>
        <a:bodyPr/>
        <a:lstStyle/>
        <a:p>
          <a:r>
            <a:rPr lang="en-US"/>
            <a:t>Cash Flow Analysis</a:t>
          </a:r>
        </a:p>
      </dgm:t>
    </dgm:pt>
    <dgm:pt modelId="{F6845649-4CB2-4B07-9A24-B92D4E5B9859}" type="parTrans" cxnId="{E10DCA9A-F393-4256-A9C9-CFE11BDA17D7}">
      <dgm:prSet/>
      <dgm:spPr/>
      <dgm:t>
        <a:bodyPr/>
        <a:lstStyle/>
        <a:p>
          <a:endParaRPr lang="en-US"/>
        </a:p>
      </dgm:t>
    </dgm:pt>
    <dgm:pt modelId="{65BE6F02-CF1D-48DF-BBC1-A114CD25947D}" type="sibTrans" cxnId="{E10DCA9A-F393-4256-A9C9-CFE11BDA17D7}">
      <dgm:prSet/>
      <dgm:spPr/>
      <dgm:t>
        <a:bodyPr/>
        <a:lstStyle/>
        <a:p>
          <a:endParaRPr lang="en-US"/>
        </a:p>
      </dgm:t>
    </dgm:pt>
    <dgm:pt modelId="{41C3D0B6-E56E-4D94-8AB4-22BD09A057EC}">
      <dgm:prSet/>
      <dgm:spPr/>
      <dgm:t>
        <a:bodyPr/>
        <a:lstStyle/>
        <a:p>
          <a:r>
            <a:rPr lang="en-US"/>
            <a:t>Decentralized Campus Activity Funds</a:t>
          </a:r>
        </a:p>
      </dgm:t>
    </dgm:pt>
    <dgm:pt modelId="{CA41B21C-6F73-4D3D-9799-36C1C6798092}" type="parTrans" cxnId="{AA6A3FB3-536D-456E-B36F-4F7F8C7688FD}">
      <dgm:prSet/>
      <dgm:spPr/>
      <dgm:t>
        <a:bodyPr/>
        <a:lstStyle/>
        <a:p>
          <a:endParaRPr lang="en-US"/>
        </a:p>
      </dgm:t>
    </dgm:pt>
    <dgm:pt modelId="{D2CE795C-633A-469C-8899-27886B6FF7A0}" type="sibTrans" cxnId="{AA6A3FB3-536D-456E-B36F-4F7F8C7688FD}">
      <dgm:prSet/>
      <dgm:spPr/>
      <dgm:t>
        <a:bodyPr/>
        <a:lstStyle/>
        <a:p>
          <a:endParaRPr lang="en-US"/>
        </a:p>
      </dgm:t>
    </dgm:pt>
    <dgm:pt modelId="{A92D4E9D-FDAF-4999-A837-A79420562E81}">
      <dgm:prSet/>
      <dgm:spPr/>
      <dgm:t>
        <a:bodyPr/>
        <a:lstStyle/>
        <a:p>
          <a:r>
            <a:rPr lang="en-US"/>
            <a:t>Collection and Disbursement of Funds</a:t>
          </a:r>
        </a:p>
      </dgm:t>
    </dgm:pt>
    <dgm:pt modelId="{2B2E8B18-56ED-4962-9165-35D164633C58}" type="parTrans" cxnId="{0691886F-33FD-4671-9D94-461354BB9DCE}">
      <dgm:prSet/>
      <dgm:spPr/>
      <dgm:t>
        <a:bodyPr/>
        <a:lstStyle/>
        <a:p>
          <a:endParaRPr lang="en-US"/>
        </a:p>
      </dgm:t>
    </dgm:pt>
    <dgm:pt modelId="{4F9A1B75-01A7-4829-89E4-04D157299F18}" type="sibTrans" cxnId="{0691886F-33FD-4671-9D94-461354BB9DCE}">
      <dgm:prSet/>
      <dgm:spPr/>
      <dgm:t>
        <a:bodyPr/>
        <a:lstStyle/>
        <a:p>
          <a:endParaRPr lang="en-US"/>
        </a:p>
      </dgm:t>
    </dgm:pt>
    <dgm:pt modelId="{F9CEB86D-9AED-4AB4-BD54-955DF39CB0F9}">
      <dgm:prSet/>
      <dgm:spPr/>
      <dgm:t>
        <a:bodyPr/>
        <a:lstStyle/>
        <a:p>
          <a:r>
            <a:rPr lang="en-US"/>
            <a:t>Internal Control Training</a:t>
          </a:r>
        </a:p>
      </dgm:t>
    </dgm:pt>
    <dgm:pt modelId="{C308B12C-97EB-477B-8B98-2FFA2A7AD21F}" type="parTrans" cxnId="{7104394F-F053-41F1-A65D-279B544FCDCE}">
      <dgm:prSet/>
      <dgm:spPr/>
      <dgm:t>
        <a:bodyPr/>
        <a:lstStyle/>
        <a:p>
          <a:endParaRPr lang="en-US"/>
        </a:p>
      </dgm:t>
    </dgm:pt>
    <dgm:pt modelId="{882700CA-5C4F-463C-BF2C-C57DC57BCE82}" type="sibTrans" cxnId="{7104394F-F053-41F1-A65D-279B544FCDCE}">
      <dgm:prSet/>
      <dgm:spPr/>
      <dgm:t>
        <a:bodyPr/>
        <a:lstStyle/>
        <a:p>
          <a:endParaRPr lang="en-US"/>
        </a:p>
      </dgm:t>
    </dgm:pt>
    <dgm:pt modelId="{AFF4C5DE-67EC-4679-B9FD-5382360BE4FB}" type="pres">
      <dgm:prSet presAssocID="{7583B9DB-5EF0-4C91-AF52-1C429D6EF27C}" presName="vert0" presStyleCnt="0">
        <dgm:presLayoutVars>
          <dgm:dir/>
          <dgm:animOne val="branch"/>
          <dgm:animLvl val="lvl"/>
        </dgm:presLayoutVars>
      </dgm:prSet>
      <dgm:spPr/>
    </dgm:pt>
    <dgm:pt modelId="{5DF7C09D-106F-4308-BFDA-D533DC9A65B2}" type="pres">
      <dgm:prSet presAssocID="{262462A9-C12C-4632-8080-4C486C4B9B90}" presName="thickLine" presStyleLbl="alignNode1" presStyleIdx="0" presStyleCnt="6"/>
      <dgm:spPr/>
    </dgm:pt>
    <dgm:pt modelId="{8CECDDE7-AEBA-44FC-86A1-985CA5FC20EC}" type="pres">
      <dgm:prSet presAssocID="{262462A9-C12C-4632-8080-4C486C4B9B90}" presName="horz1" presStyleCnt="0"/>
      <dgm:spPr/>
    </dgm:pt>
    <dgm:pt modelId="{B1B69FC7-1B2A-41C2-8569-7290713A7828}" type="pres">
      <dgm:prSet presAssocID="{262462A9-C12C-4632-8080-4C486C4B9B90}" presName="tx1" presStyleLbl="revTx" presStyleIdx="0" presStyleCnt="6"/>
      <dgm:spPr/>
    </dgm:pt>
    <dgm:pt modelId="{17FD1E74-6124-4D7E-9ED3-58B88C85B5A3}" type="pres">
      <dgm:prSet presAssocID="{262462A9-C12C-4632-8080-4C486C4B9B90}" presName="vert1" presStyleCnt="0"/>
      <dgm:spPr/>
    </dgm:pt>
    <dgm:pt modelId="{7732417E-C9E6-4832-84CD-527F7933DF21}" type="pres">
      <dgm:prSet presAssocID="{5AA3100F-B751-4285-AE8D-47B588E7F255}" presName="thickLine" presStyleLbl="alignNode1" presStyleIdx="1" presStyleCnt="6"/>
      <dgm:spPr/>
    </dgm:pt>
    <dgm:pt modelId="{C0078D07-517B-4E62-80CE-DC44F3B1E661}" type="pres">
      <dgm:prSet presAssocID="{5AA3100F-B751-4285-AE8D-47B588E7F255}" presName="horz1" presStyleCnt="0"/>
      <dgm:spPr/>
    </dgm:pt>
    <dgm:pt modelId="{CE0F695A-59F3-441C-B532-BB03CEC08805}" type="pres">
      <dgm:prSet presAssocID="{5AA3100F-B751-4285-AE8D-47B588E7F255}" presName="tx1" presStyleLbl="revTx" presStyleIdx="1" presStyleCnt="6"/>
      <dgm:spPr/>
    </dgm:pt>
    <dgm:pt modelId="{5B060880-9CCE-4E46-89D9-8DE94F0E8DBE}" type="pres">
      <dgm:prSet presAssocID="{5AA3100F-B751-4285-AE8D-47B588E7F255}" presName="vert1" presStyleCnt="0"/>
      <dgm:spPr/>
    </dgm:pt>
    <dgm:pt modelId="{E4F0251C-D4DF-4EBB-B158-F743A2832BA9}" type="pres">
      <dgm:prSet presAssocID="{357CA73C-8950-426B-BE3F-FE5886A521F7}" presName="thickLine" presStyleLbl="alignNode1" presStyleIdx="2" presStyleCnt="6"/>
      <dgm:spPr/>
    </dgm:pt>
    <dgm:pt modelId="{DA22E7FC-D052-4C8E-A628-3CC7293F2F3C}" type="pres">
      <dgm:prSet presAssocID="{357CA73C-8950-426B-BE3F-FE5886A521F7}" presName="horz1" presStyleCnt="0"/>
      <dgm:spPr/>
    </dgm:pt>
    <dgm:pt modelId="{D266F404-1FC2-4B10-8D8C-7C8F3EC5AEE5}" type="pres">
      <dgm:prSet presAssocID="{357CA73C-8950-426B-BE3F-FE5886A521F7}" presName="tx1" presStyleLbl="revTx" presStyleIdx="2" presStyleCnt="6"/>
      <dgm:spPr/>
    </dgm:pt>
    <dgm:pt modelId="{463E24B2-F9F6-452B-B584-8219FA5147D1}" type="pres">
      <dgm:prSet presAssocID="{357CA73C-8950-426B-BE3F-FE5886A521F7}" presName="vert1" presStyleCnt="0"/>
      <dgm:spPr/>
    </dgm:pt>
    <dgm:pt modelId="{BB7BE022-F89F-48A4-A37A-971AB17102FB}" type="pres">
      <dgm:prSet presAssocID="{41C3D0B6-E56E-4D94-8AB4-22BD09A057EC}" presName="thickLine" presStyleLbl="alignNode1" presStyleIdx="3" presStyleCnt="6"/>
      <dgm:spPr/>
    </dgm:pt>
    <dgm:pt modelId="{9BAFD1F3-871C-4E34-B2F9-1A2DF53715B0}" type="pres">
      <dgm:prSet presAssocID="{41C3D0B6-E56E-4D94-8AB4-22BD09A057EC}" presName="horz1" presStyleCnt="0"/>
      <dgm:spPr/>
    </dgm:pt>
    <dgm:pt modelId="{9ED6C2C8-5782-4DBA-AA69-DCCDF458A196}" type="pres">
      <dgm:prSet presAssocID="{41C3D0B6-E56E-4D94-8AB4-22BD09A057EC}" presName="tx1" presStyleLbl="revTx" presStyleIdx="3" presStyleCnt="6"/>
      <dgm:spPr/>
    </dgm:pt>
    <dgm:pt modelId="{E7BCEFF8-B27A-4B7E-9465-6FD78CB7B3AC}" type="pres">
      <dgm:prSet presAssocID="{41C3D0B6-E56E-4D94-8AB4-22BD09A057EC}" presName="vert1" presStyleCnt="0"/>
      <dgm:spPr/>
    </dgm:pt>
    <dgm:pt modelId="{7EBDE26E-2E30-4EED-A9A6-9B43ADA3721F}" type="pres">
      <dgm:prSet presAssocID="{A92D4E9D-FDAF-4999-A837-A79420562E81}" presName="thickLine" presStyleLbl="alignNode1" presStyleIdx="4" presStyleCnt="6"/>
      <dgm:spPr/>
    </dgm:pt>
    <dgm:pt modelId="{FEEE4E4E-A3E0-45E9-AAFE-A07B6C11405F}" type="pres">
      <dgm:prSet presAssocID="{A92D4E9D-FDAF-4999-A837-A79420562E81}" presName="horz1" presStyleCnt="0"/>
      <dgm:spPr/>
    </dgm:pt>
    <dgm:pt modelId="{F66BEC4B-D842-42AF-8DC5-89A6E09AC665}" type="pres">
      <dgm:prSet presAssocID="{A92D4E9D-FDAF-4999-A837-A79420562E81}" presName="tx1" presStyleLbl="revTx" presStyleIdx="4" presStyleCnt="6"/>
      <dgm:spPr/>
    </dgm:pt>
    <dgm:pt modelId="{FEB42F3A-DFCF-46A7-9AF0-9F44892D6B55}" type="pres">
      <dgm:prSet presAssocID="{A92D4E9D-FDAF-4999-A837-A79420562E81}" presName="vert1" presStyleCnt="0"/>
      <dgm:spPr/>
    </dgm:pt>
    <dgm:pt modelId="{DB894C5F-C97B-4DD2-BC17-0E1944292D08}" type="pres">
      <dgm:prSet presAssocID="{F9CEB86D-9AED-4AB4-BD54-955DF39CB0F9}" presName="thickLine" presStyleLbl="alignNode1" presStyleIdx="5" presStyleCnt="6"/>
      <dgm:spPr/>
    </dgm:pt>
    <dgm:pt modelId="{84200CD3-4C4A-43E9-B1FD-B707779D3107}" type="pres">
      <dgm:prSet presAssocID="{F9CEB86D-9AED-4AB4-BD54-955DF39CB0F9}" presName="horz1" presStyleCnt="0"/>
      <dgm:spPr/>
    </dgm:pt>
    <dgm:pt modelId="{90A3BEF6-E4EA-4B7E-8E58-E662585565BA}" type="pres">
      <dgm:prSet presAssocID="{F9CEB86D-9AED-4AB4-BD54-955DF39CB0F9}" presName="tx1" presStyleLbl="revTx" presStyleIdx="5" presStyleCnt="6"/>
      <dgm:spPr/>
    </dgm:pt>
    <dgm:pt modelId="{1A974EA6-6025-46AF-A1FF-F78941579D49}" type="pres">
      <dgm:prSet presAssocID="{F9CEB86D-9AED-4AB4-BD54-955DF39CB0F9}" presName="vert1" presStyleCnt="0"/>
      <dgm:spPr/>
    </dgm:pt>
  </dgm:ptLst>
  <dgm:cxnLst>
    <dgm:cxn modelId="{0CA3BC0E-1492-4024-95DD-DE8896B18062}" type="presOf" srcId="{A92D4E9D-FDAF-4999-A837-A79420562E81}" destId="{F66BEC4B-D842-42AF-8DC5-89A6E09AC665}" srcOrd="0" destOrd="0" presId="urn:microsoft.com/office/officeart/2008/layout/LinedList"/>
    <dgm:cxn modelId="{DFC1D720-6E1A-4ADB-8AFC-99B29CB63CFB}" type="presOf" srcId="{5AA3100F-B751-4285-AE8D-47B588E7F255}" destId="{CE0F695A-59F3-441C-B532-BB03CEC08805}" srcOrd="0" destOrd="0" presId="urn:microsoft.com/office/officeart/2008/layout/LinedList"/>
    <dgm:cxn modelId="{50514B23-AA4B-400A-B4A9-C8E2DC4158FD}" srcId="{7583B9DB-5EF0-4C91-AF52-1C429D6EF27C}" destId="{5AA3100F-B751-4285-AE8D-47B588E7F255}" srcOrd="1" destOrd="0" parTransId="{77118ADA-6835-415F-B72B-C936AD382671}" sibTransId="{10BEE1BE-7905-4663-B5BC-FD0A9CB7BD2C}"/>
    <dgm:cxn modelId="{7104394F-F053-41F1-A65D-279B544FCDCE}" srcId="{7583B9DB-5EF0-4C91-AF52-1C429D6EF27C}" destId="{F9CEB86D-9AED-4AB4-BD54-955DF39CB0F9}" srcOrd="5" destOrd="0" parTransId="{C308B12C-97EB-477B-8B98-2FFA2A7AD21F}" sibTransId="{882700CA-5C4F-463C-BF2C-C57DC57BCE82}"/>
    <dgm:cxn modelId="{6F295E4F-64C3-451D-BEC4-43EECF0B8849}" type="presOf" srcId="{357CA73C-8950-426B-BE3F-FE5886A521F7}" destId="{D266F404-1FC2-4B10-8D8C-7C8F3EC5AEE5}" srcOrd="0" destOrd="0" presId="urn:microsoft.com/office/officeart/2008/layout/LinedList"/>
    <dgm:cxn modelId="{0691886F-33FD-4671-9D94-461354BB9DCE}" srcId="{7583B9DB-5EF0-4C91-AF52-1C429D6EF27C}" destId="{A92D4E9D-FDAF-4999-A837-A79420562E81}" srcOrd="4" destOrd="0" parTransId="{2B2E8B18-56ED-4962-9165-35D164633C58}" sibTransId="{4F9A1B75-01A7-4829-89E4-04D157299F18}"/>
    <dgm:cxn modelId="{26609E53-776D-4F90-B809-81F5C7BF7A63}" type="presOf" srcId="{7583B9DB-5EF0-4C91-AF52-1C429D6EF27C}" destId="{AFF4C5DE-67EC-4679-B9FD-5382360BE4FB}" srcOrd="0" destOrd="0" presId="urn:microsoft.com/office/officeart/2008/layout/LinedList"/>
    <dgm:cxn modelId="{F165C58E-DE7F-4503-B3FA-4D390937A9E2}" srcId="{7583B9DB-5EF0-4C91-AF52-1C429D6EF27C}" destId="{262462A9-C12C-4632-8080-4C486C4B9B90}" srcOrd="0" destOrd="0" parTransId="{B79CF37B-8CFA-4E15-AA29-1EFAC336E7EC}" sibTransId="{D1133404-8214-4962-A350-E76FE64B64AE}"/>
    <dgm:cxn modelId="{E10DCA9A-F393-4256-A9C9-CFE11BDA17D7}" srcId="{7583B9DB-5EF0-4C91-AF52-1C429D6EF27C}" destId="{357CA73C-8950-426B-BE3F-FE5886A521F7}" srcOrd="2" destOrd="0" parTransId="{F6845649-4CB2-4B07-9A24-B92D4E5B9859}" sibTransId="{65BE6F02-CF1D-48DF-BBC1-A114CD25947D}"/>
    <dgm:cxn modelId="{AA6A3FB3-536D-456E-B36F-4F7F8C7688FD}" srcId="{7583B9DB-5EF0-4C91-AF52-1C429D6EF27C}" destId="{41C3D0B6-E56E-4D94-8AB4-22BD09A057EC}" srcOrd="3" destOrd="0" parTransId="{CA41B21C-6F73-4D3D-9799-36C1C6798092}" sibTransId="{D2CE795C-633A-469C-8899-27886B6FF7A0}"/>
    <dgm:cxn modelId="{64E736CD-70F8-4EBD-ACBC-B3DF9B241AEB}" type="presOf" srcId="{41C3D0B6-E56E-4D94-8AB4-22BD09A057EC}" destId="{9ED6C2C8-5782-4DBA-AA69-DCCDF458A196}" srcOrd="0" destOrd="0" presId="urn:microsoft.com/office/officeart/2008/layout/LinedList"/>
    <dgm:cxn modelId="{42B670D7-01B3-4BDF-A1C1-30818CFD9A00}" type="presOf" srcId="{F9CEB86D-9AED-4AB4-BD54-955DF39CB0F9}" destId="{90A3BEF6-E4EA-4B7E-8E58-E662585565BA}" srcOrd="0" destOrd="0" presId="urn:microsoft.com/office/officeart/2008/layout/LinedList"/>
    <dgm:cxn modelId="{49CCA6DA-C430-4A6F-B1A7-54D6DE1E02DF}" type="presOf" srcId="{262462A9-C12C-4632-8080-4C486C4B9B90}" destId="{B1B69FC7-1B2A-41C2-8569-7290713A7828}" srcOrd="0" destOrd="0" presId="urn:microsoft.com/office/officeart/2008/layout/LinedList"/>
    <dgm:cxn modelId="{C0CD3FBE-DF5C-49C3-916C-149E1C13E75B}" type="presParOf" srcId="{AFF4C5DE-67EC-4679-B9FD-5382360BE4FB}" destId="{5DF7C09D-106F-4308-BFDA-D533DC9A65B2}" srcOrd="0" destOrd="0" presId="urn:microsoft.com/office/officeart/2008/layout/LinedList"/>
    <dgm:cxn modelId="{5F157796-2533-4735-9AD6-189457C24500}" type="presParOf" srcId="{AFF4C5DE-67EC-4679-B9FD-5382360BE4FB}" destId="{8CECDDE7-AEBA-44FC-86A1-985CA5FC20EC}" srcOrd="1" destOrd="0" presId="urn:microsoft.com/office/officeart/2008/layout/LinedList"/>
    <dgm:cxn modelId="{5F4F3F99-DF49-43B7-B8A7-383E1722726A}" type="presParOf" srcId="{8CECDDE7-AEBA-44FC-86A1-985CA5FC20EC}" destId="{B1B69FC7-1B2A-41C2-8569-7290713A7828}" srcOrd="0" destOrd="0" presId="urn:microsoft.com/office/officeart/2008/layout/LinedList"/>
    <dgm:cxn modelId="{FD6A2E68-67CC-4356-A09A-8F1C444F8CD7}" type="presParOf" srcId="{8CECDDE7-AEBA-44FC-86A1-985CA5FC20EC}" destId="{17FD1E74-6124-4D7E-9ED3-58B88C85B5A3}" srcOrd="1" destOrd="0" presId="urn:microsoft.com/office/officeart/2008/layout/LinedList"/>
    <dgm:cxn modelId="{25E28767-21D1-43F3-A454-F524676F1EF7}" type="presParOf" srcId="{AFF4C5DE-67EC-4679-B9FD-5382360BE4FB}" destId="{7732417E-C9E6-4832-84CD-527F7933DF21}" srcOrd="2" destOrd="0" presId="urn:microsoft.com/office/officeart/2008/layout/LinedList"/>
    <dgm:cxn modelId="{3ADFCA27-43AE-48DC-B689-95F093DB5E04}" type="presParOf" srcId="{AFF4C5DE-67EC-4679-B9FD-5382360BE4FB}" destId="{C0078D07-517B-4E62-80CE-DC44F3B1E661}" srcOrd="3" destOrd="0" presId="urn:microsoft.com/office/officeart/2008/layout/LinedList"/>
    <dgm:cxn modelId="{FA2AB6A1-B73B-4A5F-85E2-8370ED4B6576}" type="presParOf" srcId="{C0078D07-517B-4E62-80CE-DC44F3B1E661}" destId="{CE0F695A-59F3-441C-B532-BB03CEC08805}" srcOrd="0" destOrd="0" presId="urn:microsoft.com/office/officeart/2008/layout/LinedList"/>
    <dgm:cxn modelId="{CEC953DC-662F-4952-8D65-7EFCF2BBB0B6}" type="presParOf" srcId="{C0078D07-517B-4E62-80CE-DC44F3B1E661}" destId="{5B060880-9CCE-4E46-89D9-8DE94F0E8DBE}" srcOrd="1" destOrd="0" presId="urn:microsoft.com/office/officeart/2008/layout/LinedList"/>
    <dgm:cxn modelId="{3D5DE18D-F6EE-4FD2-8210-18C38E9ABAA0}" type="presParOf" srcId="{AFF4C5DE-67EC-4679-B9FD-5382360BE4FB}" destId="{E4F0251C-D4DF-4EBB-B158-F743A2832BA9}" srcOrd="4" destOrd="0" presId="urn:microsoft.com/office/officeart/2008/layout/LinedList"/>
    <dgm:cxn modelId="{422DE118-6E2E-40F6-84E5-4B0103F421F5}" type="presParOf" srcId="{AFF4C5DE-67EC-4679-B9FD-5382360BE4FB}" destId="{DA22E7FC-D052-4C8E-A628-3CC7293F2F3C}" srcOrd="5" destOrd="0" presId="urn:microsoft.com/office/officeart/2008/layout/LinedList"/>
    <dgm:cxn modelId="{A0C99714-82BC-42C6-8B23-32010F8485AF}" type="presParOf" srcId="{DA22E7FC-D052-4C8E-A628-3CC7293F2F3C}" destId="{D266F404-1FC2-4B10-8D8C-7C8F3EC5AEE5}" srcOrd="0" destOrd="0" presId="urn:microsoft.com/office/officeart/2008/layout/LinedList"/>
    <dgm:cxn modelId="{242885E3-7EB9-4A75-AE45-09B131CF64E4}" type="presParOf" srcId="{DA22E7FC-D052-4C8E-A628-3CC7293F2F3C}" destId="{463E24B2-F9F6-452B-B584-8219FA5147D1}" srcOrd="1" destOrd="0" presId="urn:microsoft.com/office/officeart/2008/layout/LinedList"/>
    <dgm:cxn modelId="{4066190B-6637-4649-9BC0-812A1C25027C}" type="presParOf" srcId="{AFF4C5DE-67EC-4679-B9FD-5382360BE4FB}" destId="{BB7BE022-F89F-48A4-A37A-971AB17102FB}" srcOrd="6" destOrd="0" presId="urn:microsoft.com/office/officeart/2008/layout/LinedList"/>
    <dgm:cxn modelId="{A9DE52EC-1F83-4C95-88B6-E3521AF0727D}" type="presParOf" srcId="{AFF4C5DE-67EC-4679-B9FD-5382360BE4FB}" destId="{9BAFD1F3-871C-4E34-B2F9-1A2DF53715B0}" srcOrd="7" destOrd="0" presId="urn:microsoft.com/office/officeart/2008/layout/LinedList"/>
    <dgm:cxn modelId="{E2050A2D-D17A-42D0-A2DE-0BC2E4212E95}" type="presParOf" srcId="{9BAFD1F3-871C-4E34-B2F9-1A2DF53715B0}" destId="{9ED6C2C8-5782-4DBA-AA69-DCCDF458A196}" srcOrd="0" destOrd="0" presId="urn:microsoft.com/office/officeart/2008/layout/LinedList"/>
    <dgm:cxn modelId="{CB60A613-F4F4-4CCB-84A7-85C9290E52A9}" type="presParOf" srcId="{9BAFD1F3-871C-4E34-B2F9-1A2DF53715B0}" destId="{E7BCEFF8-B27A-4B7E-9465-6FD78CB7B3AC}" srcOrd="1" destOrd="0" presId="urn:microsoft.com/office/officeart/2008/layout/LinedList"/>
    <dgm:cxn modelId="{DA5E7626-66AC-4F63-9BBF-25D93BBF1031}" type="presParOf" srcId="{AFF4C5DE-67EC-4679-B9FD-5382360BE4FB}" destId="{7EBDE26E-2E30-4EED-A9A6-9B43ADA3721F}" srcOrd="8" destOrd="0" presId="urn:microsoft.com/office/officeart/2008/layout/LinedList"/>
    <dgm:cxn modelId="{379F98FE-22CD-4365-8133-93DA9A6AE24E}" type="presParOf" srcId="{AFF4C5DE-67EC-4679-B9FD-5382360BE4FB}" destId="{FEEE4E4E-A3E0-45E9-AAFE-A07B6C11405F}" srcOrd="9" destOrd="0" presId="urn:microsoft.com/office/officeart/2008/layout/LinedList"/>
    <dgm:cxn modelId="{E705B7D9-DDFB-4229-BD24-B0DB62317E76}" type="presParOf" srcId="{FEEE4E4E-A3E0-45E9-AAFE-A07B6C11405F}" destId="{F66BEC4B-D842-42AF-8DC5-89A6E09AC665}" srcOrd="0" destOrd="0" presId="urn:microsoft.com/office/officeart/2008/layout/LinedList"/>
    <dgm:cxn modelId="{21CA7ABC-0C3B-4500-A4BB-A2B57C364DF1}" type="presParOf" srcId="{FEEE4E4E-A3E0-45E9-AAFE-A07B6C11405F}" destId="{FEB42F3A-DFCF-46A7-9AF0-9F44892D6B55}" srcOrd="1" destOrd="0" presId="urn:microsoft.com/office/officeart/2008/layout/LinedList"/>
    <dgm:cxn modelId="{B9967AE5-3C1D-4683-910E-30BC68FBE3A7}" type="presParOf" srcId="{AFF4C5DE-67EC-4679-B9FD-5382360BE4FB}" destId="{DB894C5F-C97B-4DD2-BC17-0E1944292D08}" srcOrd="10" destOrd="0" presId="urn:microsoft.com/office/officeart/2008/layout/LinedList"/>
    <dgm:cxn modelId="{35F5732D-BC96-41C0-99FD-B6F47C8FB602}" type="presParOf" srcId="{AFF4C5DE-67EC-4679-B9FD-5382360BE4FB}" destId="{84200CD3-4C4A-43E9-B1FD-B707779D3107}" srcOrd="11" destOrd="0" presId="urn:microsoft.com/office/officeart/2008/layout/LinedList"/>
    <dgm:cxn modelId="{CAC1EACF-5757-49E9-8CFA-0B1E603C7729}" type="presParOf" srcId="{84200CD3-4C4A-43E9-B1FD-B707779D3107}" destId="{90A3BEF6-E4EA-4B7E-8E58-E662585565BA}" srcOrd="0" destOrd="0" presId="urn:microsoft.com/office/officeart/2008/layout/LinedList"/>
    <dgm:cxn modelId="{3EF6C876-5BCB-489B-A6A9-4E98443091BB}" type="presParOf" srcId="{84200CD3-4C4A-43E9-B1FD-B707779D3107}" destId="{1A974EA6-6025-46AF-A1FF-F78941579D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F56BDA-BEB0-4621-B2EB-ADCF9D22F205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D284494-D0B6-4849-8AFB-4118393E67AA}">
      <dgm:prSet/>
      <dgm:spPr/>
      <dgm:t>
        <a:bodyPr/>
        <a:lstStyle/>
        <a:p>
          <a:r>
            <a:rPr lang="en-US"/>
            <a:t>Financial Reporting</a:t>
          </a:r>
        </a:p>
      </dgm:t>
    </dgm:pt>
    <dgm:pt modelId="{3E10C2D1-1E3E-4481-9CF9-93A24C2B0377}" type="parTrans" cxnId="{9A6BB266-CD02-4182-805F-365D7614DA8D}">
      <dgm:prSet/>
      <dgm:spPr/>
      <dgm:t>
        <a:bodyPr/>
        <a:lstStyle/>
        <a:p>
          <a:endParaRPr lang="en-US"/>
        </a:p>
      </dgm:t>
    </dgm:pt>
    <dgm:pt modelId="{8B62306E-1B32-493A-B634-A75D4341E17C}" type="sibTrans" cxnId="{9A6BB266-CD02-4182-805F-365D7614DA8D}">
      <dgm:prSet/>
      <dgm:spPr/>
      <dgm:t>
        <a:bodyPr/>
        <a:lstStyle/>
        <a:p>
          <a:endParaRPr lang="en-US"/>
        </a:p>
      </dgm:t>
    </dgm:pt>
    <dgm:pt modelId="{41838709-11F5-48EF-B601-6016868EBFC7}">
      <dgm:prSet/>
      <dgm:spPr/>
      <dgm:t>
        <a:bodyPr/>
        <a:lstStyle/>
        <a:p>
          <a:r>
            <a:rPr lang="en-US"/>
            <a:t>Availability of Information</a:t>
          </a:r>
        </a:p>
      </dgm:t>
    </dgm:pt>
    <dgm:pt modelId="{97B3DB50-5711-4881-BADB-AE9CC94AE94F}" type="parTrans" cxnId="{67660F47-5D76-45B2-9442-29B99FDD6B88}">
      <dgm:prSet/>
      <dgm:spPr/>
      <dgm:t>
        <a:bodyPr/>
        <a:lstStyle/>
        <a:p>
          <a:endParaRPr lang="en-US"/>
        </a:p>
      </dgm:t>
    </dgm:pt>
    <dgm:pt modelId="{9982E250-C6DF-4CD6-BC14-166E0A5F3035}" type="sibTrans" cxnId="{67660F47-5D76-45B2-9442-29B99FDD6B88}">
      <dgm:prSet/>
      <dgm:spPr/>
      <dgm:t>
        <a:bodyPr/>
        <a:lstStyle/>
        <a:p>
          <a:endParaRPr lang="en-US"/>
        </a:p>
      </dgm:t>
    </dgm:pt>
    <dgm:pt modelId="{26E65890-6C58-40FE-94A1-F5E33BC9FB7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Internet Posting Requirements</a:t>
          </a:r>
          <a:endParaRPr lang="en-US" dirty="0">
            <a:solidFill>
              <a:schemeClr val="bg1"/>
            </a:solidFill>
          </a:endParaRPr>
        </a:p>
      </dgm:t>
    </dgm:pt>
    <dgm:pt modelId="{84483753-ABDB-4089-8E5F-AC8D3EC9BFCC}" type="parTrans" cxnId="{155E2D96-63D3-4144-950F-754EE6117ED4}">
      <dgm:prSet/>
      <dgm:spPr/>
      <dgm:t>
        <a:bodyPr/>
        <a:lstStyle/>
        <a:p>
          <a:endParaRPr lang="en-US"/>
        </a:p>
      </dgm:t>
    </dgm:pt>
    <dgm:pt modelId="{837AE104-164B-45B4-B028-2A94AB1831BB}" type="sibTrans" cxnId="{155E2D96-63D3-4144-950F-754EE6117ED4}">
      <dgm:prSet/>
      <dgm:spPr/>
      <dgm:t>
        <a:bodyPr/>
        <a:lstStyle/>
        <a:p>
          <a:endParaRPr lang="en-US"/>
        </a:p>
      </dgm:t>
    </dgm:pt>
    <dgm:pt modelId="{1101E4DF-14FE-4740-AF0B-8271AA3317E5}">
      <dgm:prSet/>
      <dgm:spPr/>
      <dgm:t>
        <a:bodyPr/>
        <a:lstStyle/>
        <a:p>
          <a:r>
            <a:rPr lang="en-US"/>
            <a:t>External Staff Training </a:t>
          </a:r>
        </a:p>
      </dgm:t>
    </dgm:pt>
    <dgm:pt modelId="{5ABA8885-A9EC-4BAE-9211-400170DCE3C8}" type="parTrans" cxnId="{5E224E05-502F-435D-A048-79262A4125CC}">
      <dgm:prSet/>
      <dgm:spPr/>
      <dgm:t>
        <a:bodyPr/>
        <a:lstStyle/>
        <a:p>
          <a:endParaRPr lang="en-US"/>
        </a:p>
      </dgm:t>
    </dgm:pt>
    <dgm:pt modelId="{8D69A91F-F088-4450-95D3-F7387B8AABBE}" type="sibTrans" cxnId="{5E224E05-502F-435D-A048-79262A4125CC}">
      <dgm:prSet/>
      <dgm:spPr/>
      <dgm:t>
        <a:bodyPr/>
        <a:lstStyle/>
        <a:p>
          <a:endParaRPr lang="en-US"/>
        </a:p>
      </dgm:t>
    </dgm:pt>
    <dgm:pt modelId="{C370CE8E-11CA-4A42-8E98-8D6C535FC364}" type="pres">
      <dgm:prSet presAssocID="{E0F56BDA-BEB0-4621-B2EB-ADCF9D22F205}" presName="linear" presStyleCnt="0">
        <dgm:presLayoutVars>
          <dgm:dir/>
          <dgm:animLvl val="lvl"/>
          <dgm:resizeHandles val="exact"/>
        </dgm:presLayoutVars>
      </dgm:prSet>
      <dgm:spPr/>
    </dgm:pt>
    <dgm:pt modelId="{82581B92-5628-41EC-A80C-93081564619C}" type="pres">
      <dgm:prSet presAssocID="{7D284494-D0B6-4849-8AFB-4118393E67AA}" presName="parentLin" presStyleCnt="0"/>
      <dgm:spPr/>
    </dgm:pt>
    <dgm:pt modelId="{B9B348C8-C602-4F36-AA19-FD8E775065DE}" type="pres">
      <dgm:prSet presAssocID="{7D284494-D0B6-4849-8AFB-4118393E67AA}" presName="parentLeftMargin" presStyleLbl="node1" presStyleIdx="0" presStyleCnt="4"/>
      <dgm:spPr/>
    </dgm:pt>
    <dgm:pt modelId="{5EF1571A-A591-4475-B677-D0CFFF27FA5B}" type="pres">
      <dgm:prSet presAssocID="{7D284494-D0B6-4849-8AFB-4118393E67A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12FA4E4-FDB8-4A54-98E4-BEA97985B0CB}" type="pres">
      <dgm:prSet presAssocID="{7D284494-D0B6-4849-8AFB-4118393E67AA}" presName="negativeSpace" presStyleCnt="0"/>
      <dgm:spPr/>
    </dgm:pt>
    <dgm:pt modelId="{C0A11A8D-129A-4516-8ED3-73800700E5A8}" type="pres">
      <dgm:prSet presAssocID="{7D284494-D0B6-4849-8AFB-4118393E67AA}" presName="childText" presStyleLbl="conFgAcc1" presStyleIdx="0" presStyleCnt="4">
        <dgm:presLayoutVars>
          <dgm:bulletEnabled val="1"/>
        </dgm:presLayoutVars>
      </dgm:prSet>
      <dgm:spPr/>
    </dgm:pt>
    <dgm:pt modelId="{0B57D1FB-859F-4146-A3F8-E105160683BE}" type="pres">
      <dgm:prSet presAssocID="{8B62306E-1B32-493A-B634-A75D4341E17C}" presName="spaceBetweenRectangles" presStyleCnt="0"/>
      <dgm:spPr/>
    </dgm:pt>
    <dgm:pt modelId="{FC9F5E9E-B890-492E-987B-C0B066D023B1}" type="pres">
      <dgm:prSet presAssocID="{41838709-11F5-48EF-B601-6016868EBFC7}" presName="parentLin" presStyleCnt="0"/>
      <dgm:spPr/>
    </dgm:pt>
    <dgm:pt modelId="{399C5071-5EDE-47E5-8A58-405C3E702DC7}" type="pres">
      <dgm:prSet presAssocID="{41838709-11F5-48EF-B601-6016868EBFC7}" presName="parentLeftMargin" presStyleLbl="node1" presStyleIdx="0" presStyleCnt="4"/>
      <dgm:spPr/>
    </dgm:pt>
    <dgm:pt modelId="{BF0AD294-9F9F-4730-BA62-DAA8994F0A25}" type="pres">
      <dgm:prSet presAssocID="{41838709-11F5-48EF-B601-6016868EBF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BF7554-F206-4AD5-9882-D837103B86E5}" type="pres">
      <dgm:prSet presAssocID="{41838709-11F5-48EF-B601-6016868EBFC7}" presName="negativeSpace" presStyleCnt="0"/>
      <dgm:spPr/>
    </dgm:pt>
    <dgm:pt modelId="{40D9792E-7A83-43C0-BDAE-D05F29194616}" type="pres">
      <dgm:prSet presAssocID="{41838709-11F5-48EF-B601-6016868EBFC7}" presName="childText" presStyleLbl="conFgAcc1" presStyleIdx="1" presStyleCnt="4">
        <dgm:presLayoutVars>
          <dgm:bulletEnabled val="1"/>
        </dgm:presLayoutVars>
      </dgm:prSet>
      <dgm:spPr/>
    </dgm:pt>
    <dgm:pt modelId="{8B262A2C-1FB1-4289-A661-3C9CFBD7A81C}" type="pres">
      <dgm:prSet presAssocID="{9982E250-C6DF-4CD6-BC14-166E0A5F3035}" presName="spaceBetweenRectangles" presStyleCnt="0"/>
      <dgm:spPr/>
    </dgm:pt>
    <dgm:pt modelId="{431B0325-3A1E-43AF-9CAF-E3FD7EAF2710}" type="pres">
      <dgm:prSet presAssocID="{26E65890-6C58-40FE-94A1-F5E33BC9FB71}" presName="parentLin" presStyleCnt="0"/>
      <dgm:spPr/>
    </dgm:pt>
    <dgm:pt modelId="{83FDA8BD-8C52-44AC-B590-6EB8709977C4}" type="pres">
      <dgm:prSet presAssocID="{26E65890-6C58-40FE-94A1-F5E33BC9FB71}" presName="parentLeftMargin" presStyleLbl="node1" presStyleIdx="1" presStyleCnt="4"/>
      <dgm:spPr/>
    </dgm:pt>
    <dgm:pt modelId="{F9976706-D38D-4E0D-BFA1-7EAB638A51A5}" type="pres">
      <dgm:prSet presAssocID="{26E65890-6C58-40FE-94A1-F5E33BC9FB7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4449628-4C2C-4D3F-A68F-030FEEE58D86}" type="pres">
      <dgm:prSet presAssocID="{26E65890-6C58-40FE-94A1-F5E33BC9FB71}" presName="negativeSpace" presStyleCnt="0"/>
      <dgm:spPr/>
    </dgm:pt>
    <dgm:pt modelId="{21E58513-2315-4F46-A545-2E8E35112FEB}" type="pres">
      <dgm:prSet presAssocID="{26E65890-6C58-40FE-94A1-F5E33BC9FB71}" presName="childText" presStyleLbl="conFgAcc1" presStyleIdx="2" presStyleCnt="4">
        <dgm:presLayoutVars>
          <dgm:bulletEnabled val="1"/>
        </dgm:presLayoutVars>
      </dgm:prSet>
      <dgm:spPr/>
    </dgm:pt>
    <dgm:pt modelId="{97FCC384-8F54-4978-B5D3-7E30DE6090BF}" type="pres">
      <dgm:prSet presAssocID="{837AE104-164B-45B4-B028-2A94AB1831BB}" presName="spaceBetweenRectangles" presStyleCnt="0"/>
      <dgm:spPr/>
    </dgm:pt>
    <dgm:pt modelId="{E25B7391-3FB2-4345-904E-091BE259C187}" type="pres">
      <dgm:prSet presAssocID="{1101E4DF-14FE-4740-AF0B-8271AA3317E5}" presName="parentLin" presStyleCnt="0"/>
      <dgm:spPr/>
    </dgm:pt>
    <dgm:pt modelId="{DD41ADD8-594C-4D34-9305-295C52AB2C42}" type="pres">
      <dgm:prSet presAssocID="{1101E4DF-14FE-4740-AF0B-8271AA3317E5}" presName="parentLeftMargin" presStyleLbl="node1" presStyleIdx="2" presStyleCnt="4"/>
      <dgm:spPr/>
    </dgm:pt>
    <dgm:pt modelId="{B2905560-CE6E-4529-AB45-01A06CD9C416}" type="pres">
      <dgm:prSet presAssocID="{1101E4DF-14FE-4740-AF0B-8271AA3317E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460117B-7710-440C-ABEF-5C04283B7105}" type="pres">
      <dgm:prSet presAssocID="{1101E4DF-14FE-4740-AF0B-8271AA3317E5}" presName="negativeSpace" presStyleCnt="0"/>
      <dgm:spPr/>
    </dgm:pt>
    <dgm:pt modelId="{2C0FBDCB-215A-4729-9360-BCD5FD0351EB}" type="pres">
      <dgm:prSet presAssocID="{1101E4DF-14FE-4740-AF0B-8271AA3317E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E224E05-502F-435D-A048-79262A4125CC}" srcId="{E0F56BDA-BEB0-4621-B2EB-ADCF9D22F205}" destId="{1101E4DF-14FE-4740-AF0B-8271AA3317E5}" srcOrd="3" destOrd="0" parTransId="{5ABA8885-A9EC-4BAE-9211-400170DCE3C8}" sibTransId="{8D69A91F-F088-4450-95D3-F7387B8AABBE}"/>
    <dgm:cxn modelId="{A6A77C27-CBB8-48D9-A3F6-A399B76D0451}" type="presOf" srcId="{7D284494-D0B6-4849-8AFB-4118393E67AA}" destId="{5EF1571A-A591-4475-B677-D0CFFF27FA5B}" srcOrd="1" destOrd="0" presId="urn:microsoft.com/office/officeart/2005/8/layout/list1"/>
    <dgm:cxn modelId="{3308FC3E-9FB7-4714-890A-7DC51AC226AD}" type="presOf" srcId="{41838709-11F5-48EF-B601-6016868EBFC7}" destId="{399C5071-5EDE-47E5-8A58-405C3E702DC7}" srcOrd="0" destOrd="0" presId="urn:microsoft.com/office/officeart/2005/8/layout/list1"/>
    <dgm:cxn modelId="{9A6BB266-CD02-4182-805F-365D7614DA8D}" srcId="{E0F56BDA-BEB0-4621-B2EB-ADCF9D22F205}" destId="{7D284494-D0B6-4849-8AFB-4118393E67AA}" srcOrd="0" destOrd="0" parTransId="{3E10C2D1-1E3E-4481-9CF9-93A24C2B0377}" sibTransId="{8B62306E-1B32-493A-B634-A75D4341E17C}"/>
    <dgm:cxn modelId="{0496E946-CCC3-470D-8111-3C203E65A1D0}" type="presOf" srcId="{E0F56BDA-BEB0-4621-B2EB-ADCF9D22F205}" destId="{C370CE8E-11CA-4A42-8E98-8D6C535FC364}" srcOrd="0" destOrd="0" presId="urn:microsoft.com/office/officeart/2005/8/layout/list1"/>
    <dgm:cxn modelId="{67660F47-5D76-45B2-9442-29B99FDD6B88}" srcId="{E0F56BDA-BEB0-4621-B2EB-ADCF9D22F205}" destId="{41838709-11F5-48EF-B601-6016868EBFC7}" srcOrd="1" destOrd="0" parTransId="{97B3DB50-5711-4881-BADB-AE9CC94AE94F}" sibTransId="{9982E250-C6DF-4CD6-BC14-166E0A5F3035}"/>
    <dgm:cxn modelId="{F7F8F96F-B435-4087-B95B-DFBABF01D141}" type="presOf" srcId="{7D284494-D0B6-4849-8AFB-4118393E67AA}" destId="{B9B348C8-C602-4F36-AA19-FD8E775065DE}" srcOrd="0" destOrd="0" presId="urn:microsoft.com/office/officeart/2005/8/layout/list1"/>
    <dgm:cxn modelId="{7C80E873-AFC6-4453-9894-EC66B0AFD342}" type="presOf" srcId="{1101E4DF-14FE-4740-AF0B-8271AA3317E5}" destId="{DD41ADD8-594C-4D34-9305-295C52AB2C42}" srcOrd="0" destOrd="0" presId="urn:microsoft.com/office/officeart/2005/8/layout/list1"/>
    <dgm:cxn modelId="{D162D782-665F-41FC-A374-D8701441A026}" type="presOf" srcId="{1101E4DF-14FE-4740-AF0B-8271AA3317E5}" destId="{B2905560-CE6E-4529-AB45-01A06CD9C416}" srcOrd="1" destOrd="0" presId="urn:microsoft.com/office/officeart/2005/8/layout/list1"/>
    <dgm:cxn modelId="{5FE50A8F-C66A-4ECD-BAE6-1AD2DD257126}" type="presOf" srcId="{26E65890-6C58-40FE-94A1-F5E33BC9FB71}" destId="{F9976706-D38D-4E0D-BFA1-7EAB638A51A5}" srcOrd="1" destOrd="0" presId="urn:microsoft.com/office/officeart/2005/8/layout/list1"/>
    <dgm:cxn modelId="{155E2D96-63D3-4144-950F-754EE6117ED4}" srcId="{E0F56BDA-BEB0-4621-B2EB-ADCF9D22F205}" destId="{26E65890-6C58-40FE-94A1-F5E33BC9FB71}" srcOrd="2" destOrd="0" parTransId="{84483753-ABDB-4089-8E5F-AC8D3EC9BFCC}" sibTransId="{837AE104-164B-45B4-B028-2A94AB1831BB}"/>
    <dgm:cxn modelId="{5D7CB2A6-044A-4651-AAFE-57BE5A98901D}" type="presOf" srcId="{26E65890-6C58-40FE-94A1-F5E33BC9FB71}" destId="{83FDA8BD-8C52-44AC-B590-6EB8709977C4}" srcOrd="0" destOrd="0" presId="urn:microsoft.com/office/officeart/2005/8/layout/list1"/>
    <dgm:cxn modelId="{78215ECE-1E86-4E11-B6D4-45B5656C97E2}" type="presOf" srcId="{41838709-11F5-48EF-B601-6016868EBFC7}" destId="{BF0AD294-9F9F-4730-BA62-DAA8994F0A25}" srcOrd="1" destOrd="0" presId="urn:microsoft.com/office/officeart/2005/8/layout/list1"/>
    <dgm:cxn modelId="{BAD2D04E-4C59-418C-A27B-C615FD7037E5}" type="presParOf" srcId="{C370CE8E-11CA-4A42-8E98-8D6C535FC364}" destId="{82581B92-5628-41EC-A80C-93081564619C}" srcOrd="0" destOrd="0" presId="urn:microsoft.com/office/officeart/2005/8/layout/list1"/>
    <dgm:cxn modelId="{36E83517-2EC4-4A24-9EC7-847F22CEC760}" type="presParOf" srcId="{82581B92-5628-41EC-A80C-93081564619C}" destId="{B9B348C8-C602-4F36-AA19-FD8E775065DE}" srcOrd="0" destOrd="0" presId="urn:microsoft.com/office/officeart/2005/8/layout/list1"/>
    <dgm:cxn modelId="{CB8961E1-FC85-48F3-B36E-7C31D5861619}" type="presParOf" srcId="{82581B92-5628-41EC-A80C-93081564619C}" destId="{5EF1571A-A591-4475-B677-D0CFFF27FA5B}" srcOrd="1" destOrd="0" presId="urn:microsoft.com/office/officeart/2005/8/layout/list1"/>
    <dgm:cxn modelId="{32A7FF87-BE3F-4863-B1A7-D19E8B66E99C}" type="presParOf" srcId="{C370CE8E-11CA-4A42-8E98-8D6C535FC364}" destId="{612FA4E4-FDB8-4A54-98E4-BEA97985B0CB}" srcOrd="1" destOrd="0" presId="urn:microsoft.com/office/officeart/2005/8/layout/list1"/>
    <dgm:cxn modelId="{A4B6CE73-C7A7-46DB-8300-37D1DFB35A39}" type="presParOf" srcId="{C370CE8E-11CA-4A42-8E98-8D6C535FC364}" destId="{C0A11A8D-129A-4516-8ED3-73800700E5A8}" srcOrd="2" destOrd="0" presId="urn:microsoft.com/office/officeart/2005/8/layout/list1"/>
    <dgm:cxn modelId="{AAA4AD47-0687-48AF-BA92-42A55D869AE6}" type="presParOf" srcId="{C370CE8E-11CA-4A42-8E98-8D6C535FC364}" destId="{0B57D1FB-859F-4146-A3F8-E105160683BE}" srcOrd="3" destOrd="0" presId="urn:microsoft.com/office/officeart/2005/8/layout/list1"/>
    <dgm:cxn modelId="{D77E2C95-C351-41D1-BF76-F334C628A7CE}" type="presParOf" srcId="{C370CE8E-11CA-4A42-8E98-8D6C535FC364}" destId="{FC9F5E9E-B890-492E-987B-C0B066D023B1}" srcOrd="4" destOrd="0" presId="urn:microsoft.com/office/officeart/2005/8/layout/list1"/>
    <dgm:cxn modelId="{0C5ACC1E-3956-411D-B7B8-FADE0E38FB55}" type="presParOf" srcId="{FC9F5E9E-B890-492E-987B-C0B066D023B1}" destId="{399C5071-5EDE-47E5-8A58-405C3E702DC7}" srcOrd="0" destOrd="0" presId="urn:microsoft.com/office/officeart/2005/8/layout/list1"/>
    <dgm:cxn modelId="{63E6E62D-DFE8-4C8A-B619-330D4D906E8C}" type="presParOf" srcId="{FC9F5E9E-B890-492E-987B-C0B066D023B1}" destId="{BF0AD294-9F9F-4730-BA62-DAA8994F0A25}" srcOrd="1" destOrd="0" presId="urn:microsoft.com/office/officeart/2005/8/layout/list1"/>
    <dgm:cxn modelId="{528113D7-683D-4C0F-9C94-E7F30B4941E9}" type="presParOf" srcId="{C370CE8E-11CA-4A42-8E98-8D6C535FC364}" destId="{93BF7554-F206-4AD5-9882-D837103B86E5}" srcOrd="5" destOrd="0" presId="urn:microsoft.com/office/officeart/2005/8/layout/list1"/>
    <dgm:cxn modelId="{E7951244-1284-4415-AEA4-735A2B31C5B0}" type="presParOf" srcId="{C370CE8E-11CA-4A42-8E98-8D6C535FC364}" destId="{40D9792E-7A83-43C0-BDAE-D05F29194616}" srcOrd="6" destOrd="0" presId="urn:microsoft.com/office/officeart/2005/8/layout/list1"/>
    <dgm:cxn modelId="{0ACAAD10-9ACB-4B07-93B9-7C6FC7E75773}" type="presParOf" srcId="{C370CE8E-11CA-4A42-8E98-8D6C535FC364}" destId="{8B262A2C-1FB1-4289-A661-3C9CFBD7A81C}" srcOrd="7" destOrd="0" presId="urn:microsoft.com/office/officeart/2005/8/layout/list1"/>
    <dgm:cxn modelId="{F426EAC1-D722-407C-B4B6-6656A86E7564}" type="presParOf" srcId="{C370CE8E-11CA-4A42-8E98-8D6C535FC364}" destId="{431B0325-3A1E-43AF-9CAF-E3FD7EAF2710}" srcOrd="8" destOrd="0" presId="urn:microsoft.com/office/officeart/2005/8/layout/list1"/>
    <dgm:cxn modelId="{9B5C8AB1-BE18-4FA0-BDFB-794BC0A44F17}" type="presParOf" srcId="{431B0325-3A1E-43AF-9CAF-E3FD7EAF2710}" destId="{83FDA8BD-8C52-44AC-B590-6EB8709977C4}" srcOrd="0" destOrd="0" presId="urn:microsoft.com/office/officeart/2005/8/layout/list1"/>
    <dgm:cxn modelId="{B5830494-40FE-4237-8186-C7F436ADD70D}" type="presParOf" srcId="{431B0325-3A1E-43AF-9CAF-E3FD7EAF2710}" destId="{F9976706-D38D-4E0D-BFA1-7EAB638A51A5}" srcOrd="1" destOrd="0" presId="urn:microsoft.com/office/officeart/2005/8/layout/list1"/>
    <dgm:cxn modelId="{E60727AF-20D7-4656-AD43-DFD7DD995F8F}" type="presParOf" srcId="{C370CE8E-11CA-4A42-8E98-8D6C535FC364}" destId="{84449628-4C2C-4D3F-A68F-030FEEE58D86}" srcOrd="9" destOrd="0" presId="urn:microsoft.com/office/officeart/2005/8/layout/list1"/>
    <dgm:cxn modelId="{80561AFA-49A4-42D2-BE2E-EA1DA97AA4C3}" type="presParOf" srcId="{C370CE8E-11CA-4A42-8E98-8D6C535FC364}" destId="{21E58513-2315-4F46-A545-2E8E35112FEB}" srcOrd="10" destOrd="0" presId="urn:microsoft.com/office/officeart/2005/8/layout/list1"/>
    <dgm:cxn modelId="{CB0D6DE3-7A1D-4A8E-BF60-E27CE2D23910}" type="presParOf" srcId="{C370CE8E-11CA-4A42-8E98-8D6C535FC364}" destId="{97FCC384-8F54-4978-B5D3-7E30DE6090BF}" srcOrd="11" destOrd="0" presId="urn:microsoft.com/office/officeart/2005/8/layout/list1"/>
    <dgm:cxn modelId="{55EF46F1-C7E8-4395-8910-5F988D925D05}" type="presParOf" srcId="{C370CE8E-11CA-4A42-8E98-8D6C535FC364}" destId="{E25B7391-3FB2-4345-904E-091BE259C187}" srcOrd="12" destOrd="0" presId="urn:microsoft.com/office/officeart/2005/8/layout/list1"/>
    <dgm:cxn modelId="{070221FC-AA4D-4C6B-98E0-2FB2946B270E}" type="presParOf" srcId="{E25B7391-3FB2-4345-904E-091BE259C187}" destId="{DD41ADD8-594C-4D34-9305-295C52AB2C42}" srcOrd="0" destOrd="0" presId="urn:microsoft.com/office/officeart/2005/8/layout/list1"/>
    <dgm:cxn modelId="{9BBEF9A3-0E03-4314-BBD8-9C18BEA50137}" type="presParOf" srcId="{E25B7391-3FB2-4345-904E-091BE259C187}" destId="{B2905560-CE6E-4529-AB45-01A06CD9C416}" srcOrd="1" destOrd="0" presId="urn:microsoft.com/office/officeart/2005/8/layout/list1"/>
    <dgm:cxn modelId="{449B7B3F-D8A2-4278-B882-D67D293CD42E}" type="presParOf" srcId="{C370CE8E-11CA-4A42-8E98-8D6C535FC364}" destId="{F460117B-7710-440C-ABEF-5C04283B7105}" srcOrd="13" destOrd="0" presId="urn:microsoft.com/office/officeart/2005/8/layout/list1"/>
    <dgm:cxn modelId="{69E058DC-9066-43CD-A99B-D1DFBC11B6B9}" type="presParOf" srcId="{C370CE8E-11CA-4A42-8E98-8D6C535FC364}" destId="{2C0FBDCB-215A-4729-9360-BCD5FD0351E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40D43-5C5D-407D-A756-67BE3721208A}">
      <dsp:nvSpPr>
        <dsp:cNvPr id="0" name=""/>
        <dsp:cNvSpPr/>
      </dsp:nvSpPr>
      <dsp:spPr>
        <a:xfrm>
          <a:off x="0" y="576"/>
          <a:ext cx="11588261" cy="13500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377FD-5B53-4E81-8CF4-7AAFE24A2020}">
      <dsp:nvSpPr>
        <dsp:cNvPr id="0" name=""/>
        <dsp:cNvSpPr/>
      </dsp:nvSpPr>
      <dsp:spPr>
        <a:xfrm>
          <a:off x="408381" y="304331"/>
          <a:ext cx="742511" cy="7425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29075-6C3B-4534-AAD7-7772370732BB}">
      <dsp:nvSpPr>
        <dsp:cNvPr id="0" name=""/>
        <dsp:cNvSpPr/>
      </dsp:nvSpPr>
      <dsp:spPr>
        <a:xfrm>
          <a:off x="1559274" y="576"/>
          <a:ext cx="10028986" cy="135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7" tIns="142877" rIns="142877" bIns="14287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Created in 2020</a:t>
          </a:r>
        </a:p>
      </dsp:txBody>
      <dsp:txXfrm>
        <a:off x="1559274" y="576"/>
        <a:ext cx="10028986" cy="1350020"/>
      </dsp:txXfrm>
    </dsp:sp>
    <dsp:sp modelId="{F687B985-9F89-4CF8-BF16-50D1774B427C}">
      <dsp:nvSpPr>
        <dsp:cNvPr id="0" name=""/>
        <dsp:cNvSpPr/>
      </dsp:nvSpPr>
      <dsp:spPr>
        <a:xfrm>
          <a:off x="0" y="1688103"/>
          <a:ext cx="11588261" cy="13500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760D4-9397-4930-92C2-1FEFF0C324AF}">
      <dsp:nvSpPr>
        <dsp:cNvPr id="0" name=""/>
        <dsp:cNvSpPr/>
      </dsp:nvSpPr>
      <dsp:spPr>
        <a:xfrm>
          <a:off x="408381" y="1991857"/>
          <a:ext cx="742511" cy="7425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536A9-4A6A-4666-A209-A3EFA8F84FD4}">
      <dsp:nvSpPr>
        <dsp:cNvPr id="0" name=""/>
        <dsp:cNvSpPr/>
      </dsp:nvSpPr>
      <dsp:spPr>
        <a:xfrm>
          <a:off x="1559274" y="1688103"/>
          <a:ext cx="10028986" cy="135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7" tIns="142877" rIns="142877" bIns="14287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Intended to Recognize Districts for Outstanding Financial Management and Transparency Practices</a:t>
          </a:r>
        </a:p>
      </dsp:txBody>
      <dsp:txXfrm>
        <a:off x="1559274" y="1688103"/>
        <a:ext cx="10028986" cy="1350020"/>
      </dsp:txXfrm>
    </dsp:sp>
    <dsp:sp modelId="{214C4976-2987-40D2-B5CD-81516AB828C6}">
      <dsp:nvSpPr>
        <dsp:cNvPr id="0" name=""/>
        <dsp:cNvSpPr/>
      </dsp:nvSpPr>
      <dsp:spPr>
        <a:xfrm>
          <a:off x="0" y="3375629"/>
          <a:ext cx="11588261" cy="13500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2BCD6-14B9-4F82-9FBE-A9C1B1231A29}">
      <dsp:nvSpPr>
        <dsp:cNvPr id="0" name=""/>
        <dsp:cNvSpPr/>
      </dsp:nvSpPr>
      <dsp:spPr>
        <a:xfrm>
          <a:off x="408381" y="3679383"/>
          <a:ext cx="742511" cy="7425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514BA-7830-479A-840C-C7042EA0C0E9}">
      <dsp:nvSpPr>
        <dsp:cNvPr id="0" name=""/>
        <dsp:cNvSpPr/>
      </dsp:nvSpPr>
      <dsp:spPr>
        <a:xfrm>
          <a:off x="1559274" y="3375629"/>
          <a:ext cx="10028986" cy="1350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7" tIns="142877" rIns="142877" bIns="14287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Includes Eleven Distinct Subcategories</a:t>
          </a:r>
        </a:p>
      </dsp:txBody>
      <dsp:txXfrm>
        <a:off x="1559274" y="3375629"/>
        <a:ext cx="10028986" cy="13500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92CE9-40A9-47C3-977D-18FEBF36F8CB}">
      <dsp:nvSpPr>
        <dsp:cNvPr id="0" name=""/>
        <dsp:cNvSpPr/>
      </dsp:nvSpPr>
      <dsp:spPr>
        <a:xfrm>
          <a:off x="0" y="395"/>
          <a:ext cx="11588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9B5D1-3D69-4151-A985-CD2F5FC0ADA2}">
      <dsp:nvSpPr>
        <dsp:cNvPr id="0" name=""/>
        <dsp:cNvSpPr/>
      </dsp:nvSpPr>
      <dsp:spPr>
        <a:xfrm>
          <a:off x="0" y="395"/>
          <a:ext cx="11588750" cy="50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Annual Financial Reports</a:t>
          </a:r>
        </a:p>
      </dsp:txBody>
      <dsp:txXfrm>
        <a:off x="0" y="395"/>
        <a:ext cx="11588750" cy="508996"/>
      </dsp:txXfrm>
    </dsp:sp>
    <dsp:sp modelId="{CA683F54-F3FA-45C0-AD6C-F3526C9BE5F7}">
      <dsp:nvSpPr>
        <dsp:cNvPr id="0" name=""/>
        <dsp:cNvSpPr/>
      </dsp:nvSpPr>
      <dsp:spPr>
        <a:xfrm>
          <a:off x="0" y="509392"/>
          <a:ext cx="11588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F16BC-A0E3-4520-86B5-24C89FA9CA37}">
      <dsp:nvSpPr>
        <dsp:cNvPr id="0" name=""/>
        <dsp:cNvSpPr/>
      </dsp:nvSpPr>
      <dsp:spPr>
        <a:xfrm>
          <a:off x="0" y="509392"/>
          <a:ext cx="11577432" cy="889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Interim Financial Reports</a:t>
          </a:r>
        </a:p>
      </dsp:txBody>
      <dsp:txXfrm>
        <a:off x="0" y="509392"/>
        <a:ext cx="11577432" cy="8894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5B819-FBAE-4547-9514-3256172F373A}">
      <dsp:nvSpPr>
        <dsp:cNvPr id="0" name=""/>
        <dsp:cNvSpPr/>
      </dsp:nvSpPr>
      <dsp:spPr>
        <a:xfrm>
          <a:off x="0" y="0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ECC3E-E972-45FD-A367-10E4BD53EF6E}">
      <dsp:nvSpPr>
        <dsp:cNvPr id="0" name=""/>
        <dsp:cNvSpPr/>
      </dsp:nvSpPr>
      <dsp:spPr>
        <a:xfrm>
          <a:off x="0" y="0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Enrollment and ADA Trend</a:t>
          </a:r>
        </a:p>
      </dsp:txBody>
      <dsp:txXfrm>
        <a:off x="0" y="0"/>
        <a:ext cx="11588261" cy="590778"/>
      </dsp:txXfrm>
    </dsp:sp>
    <dsp:sp modelId="{306F70BD-10F9-4053-9CB0-48D6243FC54F}">
      <dsp:nvSpPr>
        <dsp:cNvPr id="0" name=""/>
        <dsp:cNvSpPr/>
      </dsp:nvSpPr>
      <dsp:spPr>
        <a:xfrm>
          <a:off x="0" y="59077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C3DC1-1047-463B-9C69-2835637F42F2}">
      <dsp:nvSpPr>
        <dsp:cNvPr id="0" name=""/>
        <dsp:cNvSpPr/>
      </dsp:nvSpPr>
      <dsp:spPr>
        <a:xfrm>
          <a:off x="0" y="590778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Property Value Trend</a:t>
          </a:r>
        </a:p>
      </dsp:txBody>
      <dsp:txXfrm>
        <a:off x="0" y="590778"/>
        <a:ext cx="11588261" cy="590778"/>
      </dsp:txXfrm>
    </dsp:sp>
    <dsp:sp modelId="{54424057-E05E-4524-8402-BF9B608ECCA0}">
      <dsp:nvSpPr>
        <dsp:cNvPr id="0" name=""/>
        <dsp:cNvSpPr/>
      </dsp:nvSpPr>
      <dsp:spPr>
        <a:xfrm>
          <a:off x="0" y="1181556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DC329-0477-482C-A3C8-382381A676FC}">
      <dsp:nvSpPr>
        <dsp:cNvPr id="0" name=""/>
        <dsp:cNvSpPr/>
      </dsp:nvSpPr>
      <dsp:spPr>
        <a:xfrm>
          <a:off x="0" y="1181556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Expenditures per Student</a:t>
          </a:r>
        </a:p>
      </dsp:txBody>
      <dsp:txXfrm>
        <a:off x="0" y="1181556"/>
        <a:ext cx="11588261" cy="590778"/>
      </dsp:txXfrm>
    </dsp:sp>
    <dsp:sp modelId="{D890684C-210C-440C-BEFA-4C23EE6FF3B3}">
      <dsp:nvSpPr>
        <dsp:cNvPr id="0" name=""/>
        <dsp:cNvSpPr/>
      </dsp:nvSpPr>
      <dsp:spPr>
        <a:xfrm>
          <a:off x="0" y="1772335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9912C-7FF1-4DA4-8667-18D81BCF36AE}">
      <dsp:nvSpPr>
        <dsp:cNvPr id="0" name=""/>
        <dsp:cNvSpPr/>
      </dsp:nvSpPr>
      <dsp:spPr>
        <a:xfrm>
          <a:off x="0" y="1772335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Instructional Staff per Student</a:t>
          </a:r>
        </a:p>
      </dsp:txBody>
      <dsp:txXfrm>
        <a:off x="0" y="1772335"/>
        <a:ext cx="11588261" cy="590778"/>
      </dsp:txXfrm>
    </dsp:sp>
    <dsp:sp modelId="{61D96991-2CE8-4C58-8BE9-863DDC44FFF1}">
      <dsp:nvSpPr>
        <dsp:cNvPr id="0" name=""/>
        <dsp:cNvSpPr/>
      </dsp:nvSpPr>
      <dsp:spPr>
        <a:xfrm>
          <a:off x="0" y="2363113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21279-1A86-4D96-9B15-5701E289C20A}">
      <dsp:nvSpPr>
        <dsp:cNvPr id="0" name=""/>
        <dsp:cNvSpPr/>
      </dsp:nvSpPr>
      <dsp:spPr>
        <a:xfrm>
          <a:off x="0" y="2363113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Total Staff per Student</a:t>
          </a:r>
        </a:p>
      </dsp:txBody>
      <dsp:txXfrm>
        <a:off x="0" y="2363113"/>
        <a:ext cx="11588261" cy="590778"/>
      </dsp:txXfrm>
    </dsp:sp>
    <dsp:sp modelId="{B8B91EB4-6A27-4CE1-BA60-5855992616E3}">
      <dsp:nvSpPr>
        <dsp:cNvPr id="0" name=""/>
        <dsp:cNvSpPr/>
      </dsp:nvSpPr>
      <dsp:spPr>
        <a:xfrm>
          <a:off x="0" y="2953891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E1678-5EEC-43BA-9D9B-5C65DFFC44BA}">
      <dsp:nvSpPr>
        <dsp:cNvPr id="0" name=""/>
        <dsp:cNvSpPr/>
      </dsp:nvSpPr>
      <dsp:spPr>
        <a:xfrm>
          <a:off x="0" y="2953891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Total Operating Revenue per Student</a:t>
          </a:r>
        </a:p>
      </dsp:txBody>
      <dsp:txXfrm>
        <a:off x="0" y="2953891"/>
        <a:ext cx="11588261" cy="590778"/>
      </dsp:txXfrm>
    </dsp:sp>
    <dsp:sp modelId="{3603FE16-DA50-4CA3-89F2-2EB45B87DE76}">
      <dsp:nvSpPr>
        <dsp:cNvPr id="0" name=""/>
        <dsp:cNvSpPr/>
      </dsp:nvSpPr>
      <dsp:spPr>
        <a:xfrm>
          <a:off x="0" y="3544670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98438-6DC1-4744-9A8C-5525E191DB7F}">
      <dsp:nvSpPr>
        <dsp:cNvPr id="0" name=""/>
        <dsp:cNvSpPr/>
      </dsp:nvSpPr>
      <dsp:spPr>
        <a:xfrm>
          <a:off x="0" y="3544670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Fund Balance as Percent of Operating Expenditures</a:t>
          </a:r>
        </a:p>
      </dsp:txBody>
      <dsp:txXfrm>
        <a:off x="0" y="3544670"/>
        <a:ext cx="11588261" cy="590778"/>
      </dsp:txXfrm>
    </dsp:sp>
    <dsp:sp modelId="{0B212A2A-1A6E-4586-A915-C94F80DF8A79}">
      <dsp:nvSpPr>
        <dsp:cNvPr id="0" name=""/>
        <dsp:cNvSpPr/>
      </dsp:nvSpPr>
      <dsp:spPr>
        <a:xfrm>
          <a:off x="0" y="413544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108CA-52B2-4D50-9C1E-458D80FDF56D}">
      <dsp:nvSpPr>
        <dsp:cNvPr id="0" name=""/>
        <dsp:cNvSpPr/>
      </dsp:nvSpPr>
      <dsp:spPr>
        <a:xfrm>
          <a:off x="0" y="4135448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Fiscal Projections</a:t>
          </a:r>
        </a:p>
      </dsp:txBody>
      <dsp:txXfrm>
        <a:off x="0" y="4135448"/>
        <a:ext cx="11588261" cy="5907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98EFF-6365-4875-A5A5-FE311A334E6E}">
      <dsp:nvSpPr>
        <dsp:cNvPr id="0" name=""/>
        <dsp:cNvSpPr/>
      </dsp:nvSpPr>
      <dsp:spPr>
        <a:xfrm>
          <a:off x="0" y="576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0F8B-9AD0-46CD-8C15-0EB777A68F71}">
      <dsp:nvSpPr>
        <dsp:cNvPr id="0" name=""/>
        <dsp:cNvSpPr/>
      </dsp:nvSpPr>
      <dsp:spPr>
        <a:xfrm>
          <a:off x="0" y="576"/>
          <a:ext cx="11588261" cy="67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Management Review</a:t>
          </a:r>
        </a:p>
      </dsp:txBody>
      <dsp:txXfrm>
        <a:off x="0" y="576"/>
        <a:ext cx="11588261" cy="675010"/>
      </dsp:txXfrm>
    </dsp:sp>
    <dsp:sp modelId="{01ABBBE9-2506-4145-B032-5CC917EABE85}">
      <dsp:nvSpPr>
        <dsp:cNvPr id="0" name=""/>
        <dsp:cNvSpPr/>
      </dsp:nvSpPr>
      <dsp:spPr>
        <a:xfrm>
          <a:off x="0" y="675587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64A8D-5638-4371-9798-C23B12C8B9C3}">
      <dsp:nvSpPr>
        <dsp:cNvPr id="0" name=""/>
        <dsp:cNvSpPr/>
      </dsp:nvSpPr>
      <dsp:spPr>
        <a:xfrm>
          <a:off x="0" y="675587"/>
          <a:ext cx="11588261" cy="67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Efficiency and Economy</a:t>
          </a:r>
        </a:p>
      </dsp:txBody>
      <dsp:txXfrm>
        <a:off x="0" y="675587"/>
        <a:ext cx="11588261" cy="675010"/>
      </dsp:txXfrm>
    </dsp:sp>
    <dsp:sp modelId="{1BB52C81-48C7-4684-83A6-7815855ADE9B}">
      <dsp:nvSpPr>
        <dsp:cNvPr id="0" name=""/>
        <dsp:cNvSpPr/>
      </dsp:nvSpPr>
      <dsp:spPr>
        <a:xfrm>
          <a:off x="0" y="1350597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F0B8D-EBBA-49CB-A025-E8F511A4B2C9}">
      <dsp:nvSpPr>
        <dsp:cNvPr id="0" name=""/>
        <dsp:cNvSpPr/>
      </dsp:nvSpPr>
      <dsp:spPr>
        <a:xfrm>
          <a:off x="0" y="1350597"/>
          <a:ext cx="11588261" cy="67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Student Achievement</a:t>
          </a:r>
        </a:p>
      </dsp:txBody>
      <dsp:txXfrm>
        <a:off x="0" y="1350597"/>
        <a:ext cx="11588261" cy="675010"/>
      </dsp:txXfrm>
    </dsp:sp>
    <dsp:sp modelId="{07DFFD94-181C-429B-A6CC-CF4582B2F084}">
      <dsp:nvSpPr>
        <dsp:cNvPr id="0" name=""/>
        <dsp:cNvSpPr/>
      </dsp:nvSpPr>
      <dsp:spPr>
        <a:xfrm>
          <a:off x="0" y="202560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C18F1-4307-4D9E-BFC1-94E7CF550E97}">
      <dsp:nvSpPr>
        <dsp:cNvPr id="0" name=""/>
        <dsp:cNvSpPr/>
      </dsp:nvSpPr>
      <dsp:spPr>
        <a:xfrm>
          <a:off x="0" y="2025608"/>
          <a:ext cx="11588261" cy="67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Communications</a:t>
          </a:r>
        </a:p>
      </dsp:txBody>
      <dsp:txXfrm>
        <a:off x="0" y="2025608"/>
        <a:ext cx="11588261" cy="675010"/>
      </dsp:txXfrm>
    </dsp:sp>
    <dsp:sp modelId="{CEB13EF1-064A-4792-A88A-B4C946F2C912}">
      <dsp:nvSpPr>
        <dsp:cNvPr id="0" name=""/>
        <dsp:cNvSpPr/>
      </dsp:nvSpPr>
      <dsp:spPr>
        <a:xfrm>
          <a:off x="0" y="270061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A12A1-9FF5-4B82-9DBA-752A25EF63E1}">
      <dsp:nvSpPr>
        <dsp:cNvPr id="0" name=""/>
        <dsp:cNvSpPr/>
      </dsp:nvSpPr>
      <dsp:spPr>
        <a:xfrm>
          <a:off x="0" y="2700618"/>
          <a:ext cx="11588261" cy="67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Processes</a:t>
          </a:r>
        </a:p>
      </dsp:txBody>
      <dsp:txXfrm>
        <a:off x="0" y="2700618"/>
        <a:ext cx="11588261" cy="675010"/>
      </dsp:txXfrm>
    </dsp:sp>
    <dsp:sp modelId="{99E108E5-3C13-4CC1-A0BC-2E0F6A11FFEF}">
      <dsp:nvSpPr>
        <dsp:cNvPr id="0" name=""/>
        <dsp:cNvSpPr/>
      </dsp:nvSpPr>
      <dsp:spPr>
        <a:xfrm>
          <a:off x="0" y="3375629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88E16-1403-4BB9-AAE8-CAE4DF2A2256}">
      <dsp:nvSpPr>
        <dsp:cNvPr id="0" name=""/>
        <dsp:cNvSpPr/>
      </dsp:nvSpPr>
      <dsp:spPr>
        <a:xfrm>
          <a:off x="0" y="3375629"/>
          <a:ext cx="11588261" cy="67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Technology</a:t>
          </a:r>
        </a:p>
      </dsp:txBody>
      <dsp:txXfrm>
        <a:off x="0" y="3375629"/>
        <a:ext cx="11588261" cy="675010"/>
      </dsp:txXfrm>
    </dsp:sp>
    <dsp:sp modelId="{F835941C-F967-4C5A-AEE7-A8D5A52DD68E}">
      <dsp:nvSpPr>
        <dsp:cNvPr id="0" name=""/>
        <dsp:cNvSpPr/>
      </dsp:nvSpPr>
      <dsp:spPr>
        <a:xfrm>
          <a:off x="0" y="4050639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78D34-BF2C-4983-BBED-D06281F539DA}">
      <dsp:nvSpPr>
        <dsp:cNvPr id="0" name=""/>
        <dsp:cNvSpPr/>
      </dsp:nvSpPr>
      <dsp:spPr>
        <a:xfrm>
          <a:off x="0" y="4050639"/>
          <a:ext cx="11588261" cy="675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Strategic Plan</a:t>
          </a:r>
        </a:p>
      </dsp:txBody>
      <dsp:txXfrm>
        <a:off x="0" y="4050639"/>
        <a:ext cx="11588261" cy="675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B0B8F-BB00-49A5-947C-D807DA2E8C9E}">
      <dsp:nvSpPr>
        <dsp:cNvPr id="0" name=""/>
        <dsp:cNvSpPr/>
      </dsp:nvSpPr>
      <dsp:spPr>
        <a:xfrm>
          <a:off x="0" y="576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E9823-D52F-46A7-B097-B37BEF814922}">
      <dsp:nvSpPr>
        <dsp:cNvPr id="0" name=""/>
        <dsp:cNvSpPr/>
      </dsp:nvSpPr>
      <dsp:spPr>
        <a:xfrm>
          <a:off x="0" y="576"/>
          <a:ext cx="11588261" cy="52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Organizational Chart</a:t>
          </a:r>
        </a:p>
      </dsp:txBody>
      <dsp:txXfrm>
        <a:off x="0" y="576"/>
        <a:ext cx="11588261" cy="525008"/>
      </dsp:txXfrm>
    </dsp:sp>
    <dsp:sp modelId="{C2A3146E-6AF6-477B-A8CB-FC545CF29C21}">
      <dsp:nvSpPr>
        <dsp:cNvPr id="0" name=""/>
        <dsp:cNvSpPr/>
      </dsp:nvSpPr>
      <dsp:spPr>
        <a:xfrm>
          <a:off x="0" y="525585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1E894-E7AD-4D57-8340-45FEDFC375A2}">
      <dsp:nvSpPr>
        <dsp:cNvPr id="0" name=""/>
        <dsp:cNvSpPr/>
      </dsp:nvSpPr>
      <dsp:spPr>
        <a:xfrm>
          <a:off x="0" y="525585"/>
          <a:ext cx="11588261" cy="52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Job Descriptions</a:t>
          </a:r>
        </a:p>
      </dsp:txBody>
      <dsp:txXfrm>
        <a:off x="0" y="525585"/>
        <a:ext cx="11588261" cy="525008"/>
      </dsp:txXfrm>
    </dsp:sp>
    <dsp:sp modelId="{5715AB7B-F5CB-44CE-B42A-AD8D1B851B6E}">
      <dsp:nvSpPr>
        <dsp:cNvPr id="0" name=""/>
        <dsp:cNvSpPr/>
      </dsp:nvSpPr>
      <dsp:spPr>
        <a:xfrm>
          <a:off x="0" y="1050593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9E5EF-E7C4-4237-8935-622666EB13D7}">
      <dsp:nvSpPr>
        <dsp:cNvPr id="0" name=""/>
        <dsp:cNvSpPr/>
      </dsp:nvSpPr>
      <dsp:spPr>
        <a:xfrm>
          <a:off x="0" y="1050593"/>
          <a:ext cx="11588261" cy="52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Financial Transparency</a:t>
          </a:r>
          <a:endParaRPr lang="en-US" sz="2400" b="1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</dsp:txBody>
      <dsp:txXfrm>
        <a:off x="0" y="1050593"/>
        <a:ext cx="11588261" cy="525008"/>
      </dsp:txXfrm>
    </dsp:sp>
    <dsp:sp modelId="{2B538FC3-BF10-4F39-8832-86CE91F09E5F}">
      <dsp:nvSpPr>
        <dsp:cNvPr id="0" name=""/>
        <dsp:cNvSpPr/>
      </dsp:nvSpPr>
      <dsp:spPr>
        <a:xfrm>
          <a:off x="0" y="1575601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E54D8-AD34-491B-B3C2-B239B8B2FCB2}">
      <dsp:nvSpPr>
        <dsp:cNvPr id="0" name=""/>
        <dsp:cNvSpPr/>
      </dsp:nvSpPr>
      <dsp:spPr>
        <a:xfrm>
          <a:off x="0" y="1575601"/>
          <a:ext cx="11588261" cy="52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5-years of Budgets</a:t>
          </a:r>
        </a:p>
      </dsp:txBody>
      <dsp:txXfrm>
        <a:off x="0" y="1575601"/>
        <a:ext cx="11588261" cy="525008"/>
      </dsp:txXfrm>
    </dsp:sp>
    <dsp:sp modelId="{B7C76E60-C75C-4DAA-BA62-24AB5F82B5CD}">
      <dsp:nvSpPr>
        <dsp:cNvPr id="0" name=""/>
        <dsp:cNvSpPr/>
      </dsp:nvSpPr>
      <dsp:spPr>
        <a:xfrm>
          <a:off x="0" y="2100609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DF8EA-01F3-46BC-B4A0-C7E5B0E82AE7}">
      <dsp:nvSpPr>
        <dsp:cNvPr id="0" name=""/>
        <dsp:cNvSpPr/>
      </dsp:nvSpPr>
      <dsp:spPr>
        <a:xfrm>
          <a:off x="0" y="2100609"/>
          <a:ext cx="11588261" cy="52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Budget and Tax Rate Hearing Documents</a:t>
          </a:r>
        </a:p>
      </dsp:txBody>
      <dsp:txXfrm>
        <a:off x="0" y="2100609"/>
        <a:ext cx="11588261" cy="525008"/>
      </dsp:txXfrm>
    </dsp:sp>
    <dsp:sp modelId="{6AEBC269-A193-46D2-966E-9D6A1055BF83}">
      <dsp:nvSpPr>
        <dsp:cNvPr id="0" name=""/>
        <dsp:cNvSpPr/>
      </dsp:nvSpPr>
      <dsp:spPr>
        <a:xfrm>
          <a:off x="0" y="2625617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9B044-C2F1-420F-A3A0-2FE443642397}">
      <dsp:nvSpPr>
        <dsp:cNvPr id="0" name=""/>
        <dsp:cNvSpPr/>
      </dsp:nvSpPr>
      <dsp:spPr>
        <a:xfrm>
          <a:off x="0" y="2625617"/>
          <a:ext cx="11588261" cy="52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FIRST Ratings</a:t>
          </a:r>
        </a:p>
      </dsp:txBody>
      <dsp:txXfrm>
        <a:off x="0" y="2625617"/>
        <a:ext cx="11588261" cy="525008"/>
      </dsp:txXfrm>
    </dsp:sp>
    <dsp:sp modelId="{F88757F6-9439-41C8-BF0D-6C4995931A39}">
      <dsp:nvSpPr>
        <dsp:cNvPr id="0" name=""/>
        <dsp:cNvSpPr/>
      </dsp:nvSpPr>
      <dsp:spPr>
        <a:xfrm>
          <a:off x="0" y="3150625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34231-8088-4A5E-A8FC-4683080256CD}">
      <dsp:nvSpPr>
        <dsp:cNvPr id="0" name=""/>
        <dsp:cNvSpPr/>
      </dsp:nvSpPr>
      <dsp:spPr>
        <a:xfrm>
          <a:off x="0" y="3150625"/>
          <a:ext cx="11588261" cy="52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Unqualified Audit Opinion</a:t>
          </a:r>
        </a:p>
      </dsp:txBody>
      <dsp:txXfrm>
        <a:off x="0" y="3150625"/>
        <a:ext cx="11588261" cy="525008"/>
      </dsp:txXfrm>
    </dsp:sp>
    <dsp:sp modelId="{F07EA2FF-0AAC-40CF-9334-830AE383AEDA}">
      <dsp:nvSpPr>
        <dsp:cNvPr id="0" name=""/>
        <dsp:cNvSpPr/>
      </dsp:nvSpPr>
      <dsp:spPr>
        <a:xfrm>
          <a:off x="0" y="3675633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AB9BC-3E44-47D0-B106-FEA5EC7FCA39}">
      <dsp:nvSpPr>
        <dsp:cNvPr id="0" name=""/>
        <dsp:cNvSpPr/>
      </dsp:nvSpPr>
      <dsp:spPr>
        <a:xfrm>
          <a:off x="0" y="3675633"/>
          <a:ext cx="11588261" cy="52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Debt Transparency Report</a:t>
          </a:r>
        </a:p>
      </dsp:txBody>
      <dsp:txXfrm>
        <a:off x="0" y="3675633"/>
        <a:ext cx="11588261" cy="525008"/>
      </dsp:txXfrm>
    </dsp:sp>
    <dsp:sp modelId="{ECD6610F-C842-475D-98C6-DCC0974CADDB}">
      <dsp:nvSpPr>
        <dsp:cNvPr id="0" name=""/>
        <dsp:cNvSpPr/>
      </dsp:nvSpPr>
      <dsp:spPr>
        <a:xfrm>
          <a:off x="0" y="4200641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F7755-2B3A-45A5-A704-BCED3B37E408}">
      <dsp:nvSpPr>
        <dsp:cNvPr id="0" name=""/>
        <dsp:cNvSpPr/>
      </dsp:nvSpPr>
      <dsp:spPr>
        <a:xfrm>
          <a:off x="0" y="4200641"/>
          <a:ext cx="11588261" cy="52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Proof of Bank Reconciliations</a:t>
          </a:r>
        </a:p>
      </dsp:txBody>
      <dsp:txXfrm>
        <a:off x="0" y="4200641"/>
        <a:ext cx="11588261" cy="525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9C9DD-CF70-4A73-ADEC-E054C6A84EC4}">
      <dsp:nvSpPr>
        <dsp:cNvPr id="0" name=""/>
        <dsp:cNvSpPr/>
      </dsp:nvSpPr>
      <dsp:spPr>
        <a:xfrm>
          <a:off x="0" y="0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C9BB0-BF3D-4D85-9C9C-CF2CA32E263C}">
      <dsp:nvSpPr>
        <dsp:cNvPr id="0" name=""/>
        <dsp:cNvSpPr/>
      </dsp:nvSpPr>
      <dsp:spPr>
        <a:xfrm>
          <a:off x="0" y="0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Publications of Required Notices</a:t>
          </a:r>
        </a:p>
      </dsp:txBody>
      <dsp:txXfrm>
        <a:off x="0" y="0"/>
        <a:ext cx="11588261" cy="590778"/>
      </dsp:txXfrm>
    </dsp:sp>
    <dsp:sp modelId="{A279B6BA-AADD-4991-AB1D-16A8C5896E47}">
      <dsp:nvSpPr>
        <dsp:cNvPr id="0" name=""/>
        <dsp:cNvSpPr/>
      </dsp:nvSpPr>
      <dsp:spPr>
        <a:xfrm>
          <a:off x="0" y="59077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AD3DD-8C24-4FC7-84FB-243F6D369FEF}">
      <dsp:nvSpPr>
        <dsp:cNvPr id="0" name=""/>
        <dsp:cNvSpPr/>
      </dsp:nvSpPr>
      <dsp:spPr>
        <a:xfrm>
          <a:off x="0" y="590778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Management Letter</a:t>
          </a:r>
        </a:p>
      </dsp:txBody>
      <dsp:txXfrm>
        <a:off x="0" y="590778"/>
        <a:ext cx="11588261" cy="590778"/>
      </dsp:txXfrm>
    </dsp:sp>
    <dsp:sp modelId="{3D656438-D9A3-4824-A7AA-BFBE3A7D81DA}">
      <dsp:nvSpPr>
        <dsp:cNvPr id="0" name=""/>
        <dsp:cNvSpPr/>
      </dsp:nvSpPr>
      <dsp:spPr>
        <a:xfrm>
          <a:off x="0" y="1181556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79B5B-B27A-4EC6-8A79-D3FD7EE253DE}">
      <dsp:nvSpPr>
        <dsp:cNvPr id="0" name=""/>
        <dsp:cNvSpPr/>
      </dsp:nvSpPr>
      <dsp:spPr>
        <a:xfrm>
          <a:off x="0" y="1181556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Findings and Questioned Costs</a:t>
          </a:r>
        </a:p>
      </dsp:txBody>
      <dsp:txXfrm>
        <a:off x="0" y="1181556"/>
        <a:ext cx="11588261" cy="590778"/>
      </dsp:txXfrm>
    </dsp:sp>
    <dsp:sp modelId="{296C1FDF-CA3E-4464-ACD3-EAD1E4C83A03}">
      <dsp:nvSpPr>
        <dsp:cNvPr id="0" name=""/>
        <dsp:cNvSpPr/>
      </dsp:nvSpPr>
      <dsp:spPr>
        <a:xfrm>
          <a:off x="0" y="1772335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37370-491B-455F-88CB-4D572CD2B53B}">
      <dsp:nvSpPr>
        <dsp:cNvPr id="0" name=""/>
        <dsp:cNvSpPr/>
      </dsp:nvSpPr>
      <dsp:spPr>
        <a:xfrm>
          <a:off x="0" y="1772335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Best Practice Metrics</a:t>
          </a:r>
        </a:p>
      </dsp:txBody>
      <dsp:txXfrm>
        <a:off x="0" y="1772335"/>
        <a:ext cx="11588261" cy="590778"/>
      </dsp:txXfrm>
    </dsp:sp>
    <dsp:sp modelId="{0BD676E6-4240-4251-BCC9-F6E1F3EC6F81}">
      <dsp:nvSpPr>
        <dsp:cNvPr id="0" name=""/>
        <dsp:cNvSpPr/>
      </dsp:nvSpPr>
      <dsp:spPr>
        <a:xfrm>
          <a:off x="0" y="2363113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3DDC2-9C1A-4ADE-AFE7-A1E88B61C991}">
      <dsp:nvSpPr>
        <dsp:cNvPr id="0" name=""/>
        <dsp:cNvSpPr/>
      </dsp:nvSpPr>
      <dsp:spPr>
        <a:xfrm>
          <a:off x="0" y="2363113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Internal Audit</a:t>
          </a:r>
        </a:p>
      </dsp:txBody>
      <dsp:txXfrm>
        <a:off x="0" y="2363113"/>
        <a:ext cx="11588261" cy="590778"/>
      </dsp:txXfrm>
    </dsp:sp>
    <dsp:sp modelId="{4D86A9D0-1948-4D4E-80D1-9A9A667F98E9}">
      <dsp:nvSpPr>
        <dsp:cNvPr id="0" name=""/>
        <dsp:cNvSpPr/>
      </dsp:nvSpPr>
      <dsp:spPr>
        <a:xfrm>
          <a:off x="0" y="2953891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A8E50-213A-4827-973F-74E6163F4DAA}">
      <dsp:nvSpPr>
        <dsp:cNvPr id="0" name=""/>
        <dsp:cNvSpPr/>
      </dsp:nvSpPr>
      <dsp:spPr>
        <a:xfrm>
          <a:off x="0" y="2953891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Procedures Documentation</a:t>
          </a:r>
        </a:p>
      </dsp:txBody>
      <dsp:txXfrm>
        <a:off x="0" y="2953891"/>
        <a:ext cx="11588261" cy="590778"/>
      </dsp:txXfrm>
    </dsp:sp>
    <dsp:sp modelId="{EB03BD4C-EDAC-4400-93A9-C1E960F3B78A}">
      <dsp:nvSpPr>
        <dsp:cNvPr id="0" name=""/>
        <dsp:cNvSpPr/>
      </dsp:nvSpPr>
      <dsp:spPr>
        <a:xfrm>
          <a:off x="0" y="3544670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E29CD-13AC-46ED-9246-E0515B76AFDC}">
      <dsp:nvSpPr>
        <dsp:cNvPr id="0" name=""/>
        <dsp:cNvSpPr/>
      </dsp:nvSpPr>
      <dsp:spPr>
        <a:xfrm>
          <a:off x="0" y="3544670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Self-funded Health Insurance</a:t>
          </a:r>
        </a:p>
      </dsp:txBody>
      <dsp:txXfrm>
        <a:off x="0" y="3544670"/>
        <a:ext cx="11588261" cy="590778"/>
      </dsp:txXfrm>
    </dsp:sp>
    <dsp:sp modelId="{D13B19D4-0F3E-429C-8E0C-7B5B4F8D16DF}">
      <dsp:nvSpPr>
        <dsp:cNvPr id="0" name=""/>
        <dsp:cNvSpPr/>
      </dsp:nvSpPr>
      <dsp:spPr>
        <a:xfrm>
          <a:off x="0" y="413544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1CA7F-0A5D-4D76-8953-7EE5F924E3C6}">
      <dsp:nvSpPr>
        <dsp:cNvPr id="0" name=""/>
        <dsp:cNvSpPr/>
      </dsp:nvSpPr>
      <dsp:spPr>
        <a:xfrm>
          <a:off x="0" y="4135448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Procurement</a:t>
          </a:r>
        </a:p>
      </dsp:txBody>
      <dsp:txXfrm>
        <a:off x="0" y="4135448"/>
        <a:ext cx="11588261" cy="590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6FF11-38E2-4FD8-B51E-E3A9582D5E0C}">
      <dsp:nvSpPr>
        <dsp:cNvPr id="0" name=""/>
        <dsp:cNvSpPr/>
      </dsp:nvSpPr>
      <dsp:spPr>
        <a:xfrm>
          <a:off x="0" y="584"/>
          <a:ext cx="5562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235FB-0A41-4288-BE7C-5CA1C8FE8E1E}">
      <dsp:nvSpPr>
        <dsp:cNvPr id="0" name=""/>
        <dsp:cNvSpPr/>
      </dsp:nvSpPr>
      <dsp:spPr>
        <a:xfrm>
          <a:off x="0" y="584"/>
          <a:ext cx="5562598" cy="95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Education Level</a:t>
          </a:r>
        </a:p>
      </dsp:txBody>
      <dsp:txXfrm>
        <a:off x="0" y="584"/>
        <a:ext cx="5562598" cy="956613"/>
      </dsp:txXfrm>
    </dsp:sp>
    <dsp:sp modelId="{A26898D4-EEA6-4B45-94A0-1B20CF5D63F7}">
      <dsp:nvSpPr>
        <dsp:cNvPr id="0" name=""/>
        <dsp:cNvSpPr/>
      </dsp:nvSpPr>
      <dsp:spPr>
        <a:xfrm>
          <a:off x="0" y="957198"/>
          <a:ext cx="5562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38B13-4E92-4938-97BC-6686F8276A18}">
      <dsp:nvSpPr>
        <dsp:cNvPr id="0" name=""/>
        <dsp:cNvSpPr/>
      </dsp:nvSpPr>
      <dsp:spPr>
        <a:xfrm>
          <a:off x="0" y="957198"/>
          <a:ext cx="5562598" cy="95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TASBO Certification</a:t>
          </a:r>
        </a:p>
      </dsp:txBody>
      <dsp:txXfrm>
        <a:off x="0" y="957198"/>
        <a:ext cx="5562598" cy="956613"/>
      </dsp:txXfrm>
    </dsp:sp>
    <dsp:sp modelId="{8EB283EF-757C-4C3C-AABA-A36A020E0D15}">
      <dsp:nvSpPr>
        <dsp:cNvPr id="0" name=""/>
        <dsp:cNvSpPr/>
      </dsp:nvSpPr>
      <dsp:spPr>
        <a:xfrm>
          <a:off x="0" y="1913812"/>
          <a:ext cx="5562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52F26-0B82-4733-831F-DE10E7956B4C}">
      <dsp:nvSpPr>
        <dsp:cNvPr id="0" name=""/>
        <dsp:cNvSpPr/>
      </dsp:nvSpPr>
      <dsp:spPr>
        <a:xfrm>
          <a:off x="0" y="1913812"/>
          <a:ext cx="5562598" cy="95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Professional Certification</a:t>
          </a:r>
        </a:p>
      </dsp:txBody>
      <dsp:txXfrm>
        <a:off x="0" y="1913812"/>
        <a:ext cx="5562598" cy="956613"/>
      </dsp:txXfrm>
    </dsp:sp>
    <dsp:sp modelId="{68C3B242-8B1B-4E91-A28A-F8B34CFF1848}">
      <dsp:nvSpPr>
        <dsp:cNvPr id="0" name=""/>
        <dsp:cNvSpPr/>
      </dsp:nvSpPr>
      <dsp:spPr>
        <a:xfrm>
          <a:off x="0" y="2870425"/>
          <a:ext cx="5562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45E9E-51CD-476B-B8A0-EC78FC052C8C}">
      <dsp:nvSpPr>
        <dsp:cNvPr id="0" name=""/>
        <dsp:cNvSpPr/>
      </dsp:nvSpPr>
      <dsp:spPr>
        <a:xfrm>
          <a:off x="0" y="2870425"/>
          <a:ext cx="5562598" cy="95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Staff Training</a:t>
          </a:r>
        </a:p>
      </dsp:txBody>
      <dsp:txXfrm>
        <a:off x="0" y="2870425"/>
        <a:ext cx="5562598" cy="956613"/>
      </dsp:txXfrm>
    </dsp:sp>
    <dsp:sp modelId="{4D3EDE5C-4C76-40A8-881E-950630EF72DA}">
      <dsp:nvSpPr>
        <dsp:cNvPr id="0" name=""/>
        <dsp:cNvSpPr/>
      </dsp:nvSpPr>
      <dsp:spPr>
        <a:xfrm>
          <a:off x="0" y="3827039"/>
          <a:ext cx="5562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36B56-44FF-4A66-A621-02294FDF6911}">
      <dsp:nvSpPr>
        <dsp:cNvPr id="0" name=""/>
        <dsp:cNvSpPr/>
      </dsp:nvSpPr>
      <dsp:spPr>
        <a:xfrm>
          <a:off x="0" y="3827039"/>
          <a:ext cx="5562598" cy="956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Internal Control Training for Staff</a:t>
          </a:r>
        </a:p>
      </dsp:txBody>
      <dsp:txXfrm>
        <a:off x="0" y="3827039"/>
        <a:ext cx="5562598" cy="9566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79E21-6EC5-406B-B3F1-79A09A8AAC97}">
      <dsp:nvSpPr>
        <dsp:cNvPr id="0" name=""/>
        <dsp:cNvSpPr/>
      </dsp:nvSpPr>
      <dsp:spPr>
        <a:xfrm>
          <a:off x="0" y="1141"/>
          <a:ext cx="55625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30278F-E7FF-4D1D-A0E6-B026556CC942}">
      <dsp:nvSpPr>
        <dsp:cNvPr id="0" name=""/>
        <dsp:cNvSpPr/>
      </dsp:nvSpPr>
      <dsp:spPr>
        <a:xfrm>
          <a:off x="0" y="1141"/>
          <a:ext cx="5562598" cy="77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Staffing Guidelines</a:t>
          </a:r>
        </a:p>
      </dsp:txBody>
      <dsp:txXfrm>
        <a:off x="0" y="1141"/>
        <a:ext cx="5562598" cy="778581"/>
      </dsp:txXfrm>
    </dsp:sp>
    <dsp:sp modelId="{4CA326AD-2A63-41F6-B912-3620E9068632}">
      <dsp:nvSpPr>
        <dsp:cNvPr id="0" name=""/>
        <dsp:cNvSpPr/>
      </dsp:nvSpPr>
      <dsp:spPr>
        <a:xfrm>
          <a:off x="0" y="779722"/>
          <a:ext cx="55625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0C2C12-BC83-46C9-8CF5-096BA5BF579E}">
      <dsp:nvSpPr>
        <dsp:cNvPr id="0" name=""/>
        <dsp:cNvSpPr/>
      </dsp:nvSpPr>
      <dsp:spPr>
        <a:xfrm>
          <a:off x="0" y="779722"/>
          <a:ext cx="5562598" cy="77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Performance Metrics</a:t>
          </a:r>
        </a:p>
      </dsp:txBody>
      <dsp:txXfrm>
        <a:off x="0" y="779722"/>
        <a:ext cx="5562598" cy="778581"/>
      </dsp:txXfrm>
    </dsp:sp>
    <dsp:sp modelId="{31C6C90E-3701-4468-A1FC-3DD720921B67}">
      <dsp:nvSpPr>
        <dsp:cNvPr id="0" name=""/>
        <dsp:cNvSpPr/>
      </dsp:nvSpPr>
      <dsp:spPr>
        <a:xfrm>
          <a:off x="0" y="1558304"/>
          <a:ext cx="556259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1E1DDB-038E-4AFE-AC43-4A42F2B8B1B4}">
      <dsp:nvSpPr>
        <dsp:cNvPr id="0" name=""/>
        <dsp:cNvSpPr/>
      </dsp:nvSpPr>
      <dsp:spPr>
        <a:xfrm>
          <a:off x="0" y="1558304"/>
          <a:ext cx="5562598" cy="77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Staffing Budget</a:t>
          </a:r>
        </a:p>
      </dsp:txBody>
      <dsp:txXfrm>
        <a:off x="0" y="1558304"/>
        <a:ext cx="5562598" cy="7785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F6E61-AC10-4049-B078-7100488311E2}">
      <dsp:nvSpPr>
        <dsp:cNvPr id="0" name=""/>
        <dsp:cNvSpPr/>
      </dsp:nvSpPr>
      <dsp:spPr>
        <a:xfrm>
          <a:off x="0" y="576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8CC65-6E00-4E94-A519-9A8114F10BCF}">
      <dsp:nvSpPr>
        <dsp:cNvPr id="0" name=""/>
        <dsp:cNvSpPr/>
      </dsp:nvSpPr>
      <dsp:spPr>
        <a:xfrm>
          <a:off x="0" y="576"/>
          <a:ext cx="11588261" cy="47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Budget Development Calendar</a:t>
          </a:r>
        </a:p>
      </dsp:txBody>
      <dsp:txXfrm>
        <a:off x="0" y="576"/>
        <a:ext cx="11588261" cy="472507"/>
      </dsp:txXfrm>
    </dsp:sp>
    <dsp:sp modelId="{CD5A0C37-0269-4743-9654-8F719EB9C585}">
      <dsp:nvSpPr>
        <dsp:cNvPr id="0" name=""/>
        <dsp:cNvSpPr/>
      </dsp:nvSpPr>
      <dsp:spPr>
        <a:xfrm>
          <a:off x="0" y="473084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BDF3B-9BB1-467E-BFC0-5B0CB12D5E9F}">
      <dsp:nvSpPr>
        <dsp:cNvPr id="0" name=""/>
        <dsp:cNvSpPr/>
      </dsp:nvSpPr>
      <dsp:spPr>
        <a:xfrm>
          <a:off x="0" y="473084"/>
          <a:ext cx="11588261" cy="47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Budget Development Decisions</a:t>
          </a:r>
        </a:p>
      </dsp:txBody>
      <dsp:txXfrm>
        <a:off x="0" y="473084"/>
        <a:ext cx="11588261" cy="472507"/>
      </dsp:txXfrm>
    </dsp:sp>
    <dsp:sp modelId="{D42355BA-3122-4F3F-A483-9257A3BA5C26}">
      <dsp:nvSpPr>
        <dsp:cNvPr id="0" name=""/>
        <dsp:cNvSpPr/>
      </dsp:nvSpPr>
      <dsp:spPr>
        <a:xfrm>
          <a:off x="0" y="945591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DEFD7-99D6-45E6-9C9B-22172EB7AEBE}">
      <dsp:nvSpPr>
        <dsp:cNvPr id="0" name=""/>
        <dsp:cNvSpPr/>
      </dsp:nvSpPr>
      <dsp:spPr>
        <a:xfrm>
          <a:off x="0" y="945591"/>
          <a:ext cx="11588261" cy="47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Budget Presentation</a:t>
          </a:r>
        </a:p>
      </dsp:txBody>
      <dsp:txXfrm>
        <a:off x="0" y="945591"/>
        <a:ext cx="11588261" cy="472507"/>
      </dsp:txXfrm>
    </dsp:sp>
    <dsp:sp modelId="{5830AD3D-8D11-4F5A-B7EA-85E9080EC36F}">
      <dsp:nvSpPr>
        <dsp:cNvPr id="0" name=""/>
        <dsp:cNvSpPr/>
      </dsp:nvSpPr>
      <dsp:spPr>
        <a:xfrm>
          <a:off x="0" y="141809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7B534-1642-4046-B7F3-A67716E7D237}">
      <dsp:nvSpPr>
        <dsp:cNvPr id="0" name=""/>
        <dsp:cNvSpPr/>
      </dsp:nvSpPr>
      <dsp:spPr>
        <a:xfrm>
          <a:off x="0" y="1418098"/>
          <a:ext cx="11588261" cy="47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School FIRST</a:t>
          </a:r>
        </a:p>
      </dsp:txBody>
      <dsp:txXfrm>
        <a:off x="0" y="1418098"/>
        <a:ext cx="11588261" cy="472507"/>
      </dsp:txXfrm>
    </dsp:sp>
    <dsp:sp modelId="{C3BF04C3-F182-4788-B25F-E7A4BB3CDE02}">
      <dsp:nvSpPr>
        <dsp:cNvPr id="0" name=""/>
        <dsp:cNvSpPr/>
      </dsp:nvSpPr>
      <dsp:spPr>
        <a:xfrm>
          <a:off x="0" y="1890606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92B7C-EDB6-49D6-988F-B81EAC64077B}">
      <dsp:nvSpPr>
        <dsp:cNvPr id="0" name=""/>
        <dsp:cNvSpPr/>
      </dsp:nvSpPr>
      <dsp:spPr>
        <a:xfrm>
          <a:off x="0" y="1890606"/>
          <a:ext cx="11588261" cy="47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Ease of Understanding</a:t>
          </a:r>
        </a:p>
      </dsp:txBody>
      <dsp:txXfrm>
        <a:off x="0" y="1890606"/>
        <a:ext cx="11588261" cy="472507"/>
      </dsp:txXfrm>
    </dsp:sp>
    <dsp:sp modelId="{324CD949-549A-4E9A-90B3-DB307FC562C8}">
      <dsp:nvSpPr>
        <dsp:cNvPr id="0" name=""/>
        <dsp:cNvSpPr/>
      </dsp:nvSpPr>
      <dsp:spPr>
        <a:xfrm>
          <a:off x="0" y="2363113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514B0-9D12-4C3E-B63B-CBD9FC7D05AA}">
      <dsp:nvSpPr>
        <dsp:cNvPr id="0" name=""/>
        <dsp:cNvSpPr/>
      </dsp:nvSpPr>
      <dsp:spPr>
        <a:xfrm>
          <a:off x="0" y="2363113"/>
          <a:ext cx="11588261" cy="47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Replacement Cycles</a:t>
          </a:r>
        </a:p>
      </dsp:txBody>
      <dsp:txXfrm>
        <a:off x="0" y="2363113"/>
        <a:ext cx="11588261" cy="472507"/>
      </dsp:txXfrm>
    </dsp:sp>
    <dsp:sp modelId="{75475432-3716-4A9F-B033-CAA2BB0601D5}">
      <dsp:nvSpPr>
        <dsp:cNvPr id="0" name=""/>
        <dsp:cNvSpPr/>
      </dsp:nvSpPr>
      <dsp:spPr>
        <a:xfrm>
          <a:off x="0" y="2835620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49BA-641A-40EF-BB51-F4FEAEF54446}">
      <dsp:nvSpPr>
        <dsp:cNvPr id="0" name=""/>
        <dsp:cNvSpPr/>
      </dsp:nvSpPr>
      <dsp:spPr>
        <a:xfrm>
          <a:off x="0" y="2835620"/>
          <a:ext cx="11588261" cy="47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Fund Balance</a:t>
          </a:r>
        </a:p>
      </dsp:txBody>
      <dsp:txXfrm>
        <a:off x="0" y="2835620"/>
        <a:ext cx="11588261" cy="472507"/>
      </dsp:txXfrm>
    </dsp:sp>
    <dsp:sp modelId="{E2550E45-5086-4646-94C9-428BF2ADF9A4}">
      <dsp:nvSpPr>
        <dsp:cNvPr id="0" name=""/>
        <dsp:cNvSpPr/>
      </dsp:nvSpPr>
      <dsp:spPr>
        <a:xfrm>
          <a:off x="0" y="330812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3099F-0245-41AD-8A51-CC64AF037BAE}">
      <dsp:nvSpPr>
        <dsp:cNvPr id="0" name=""/>
        <dsp:cNvSpPr/>
      </dsp:nvSpPr>
      <dsp:spPr>
        <a:xfrm>
          <a:off x="0" y="3308128"/>
          <a:ext cx="11588261" cy="47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Debt Service</a:t>
          </a:r>
        </a:p>
      </dsp:txBody>
      <dsp:txXfrm>
        <a:off x="0" y="3308128"/>
        <a:ext cx="11588261" cy="472507"/>
      </dsp:txXfrm>
    </dsp:sp>
    <dsp:sp modelId="{E69C1CE5-BBA2-4DBF-B01E-EB2FFF16E665}">
      <dsp:nvSpPr>
        <dsp:cNvPr id="0" name=""/>
        <dsp:cNvSpPr/>
      </dsp:nvSpPr>
      <dsp:spPr>
        <a:xfrm>
          <a:off x="0" y="3780635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DDB78-F07E-4F9F-ADEA-24D90E0BE546}">
      <dsp:nvSpPr>
        <dsp:cNvPr id="0" name=""/>
        <dsp:cNvSpPr/>
      </dsp:nvSpPr>
      <dsp:spPr>
        <a:xfrm>
          <a:off x="0" y="3780635"/>
          <a:ext cx="11588261" cy="47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Analysis of Appraised Values</a:t>
          </a:r>
        </a:p>
      </dsp:txBody>
      <dsp:txXfrm>
        <a:off x="0" y="3780635"/>
        <a:ext cx="11588261" cy="472507"/>
      </dsp:txXfrm>
    </dsp:sp>
    <dsp:sp modelId="{1E8F58F8-7BBF-472B-8356-F997C113E4EB}">
      <dsp:nvSpPr>
        <dsp:cNvPr id="0" name=""/>
        <dsp:cNvSpPr/>
      </dsp:nvSpPr>
      <dsp:spPr>
        <a:xfrm>
          <a:off x="0" y="4253142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535B3-FD5E-4FF5-95F5-023C5F40628D}">
      <dsp:nvSpPr>
        <dsp:cNvPr id="0" name=""/>
        <dsp:cNvSpPr/>
      </dsp:nvSpPr>
      <dsp:spPr>
        <a:xfrm>
          <a:off x="0" y="4253142"/>
          <a:ext cx="11588261" cy="47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Expense Reimbursement</a:t>
          </a:r>
        </a:p>
      </dsp:txBody>
      <dsp:txXfrm>
        <a:off x="0" y="4253142"/>
        <a:ext cx="11588261" cy="4725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6922-6709-47FB-83AD-13D2656BB4A5}">
      <dsp:nvSpPr>
        <dsp:cNvPr id="0" name=""/>
        <dsp:cNvSpPr/>
      </dsp:nvSpPr>
      <dsp:spPr>
        <a:xfrm>
          <a:off x="0" y="0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4A7A4-8888-4E5C-B0DC-3357C31F4054}">
      <dsp:nvSpPr>
        <dsp:cNvPr id="0" name=""/>
        <dsp:cNvSpPr/>
      </dsp:nvSpPr>
      <dsp:spPr>
        <a:xfrm>
          <a:off x="0" y="0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Revenue Monitoring</a:t>
          </a:r>
        </a:p>
      </dsp:txBody>
      <dsp:txXfrm>
        <a:off x="0" y="0"/>
        <a:ext cx="11588261" cy="590778"/>
      </dsp:txXfrm>
    </dsp:sp>
    <dsp:sp modelId="{D37388CB-F9E1-431B-BA41-EBC238234CF4}">
      <dsp:nvSpPr>
        <dsp:cNvPr id="0" name=""/>
        <dsp:cNvSpPr/>
      </dsp:nvSpPr>
      <dsp:spPr>
        <a:xfrm>
          <a:off x="0" y="59077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4D6F7-9F4B-40FF-ADB4-4FAED28F16BF}">
      <dsp:nvSpPr>
        <dsp:cNvPr id="0" name=""/>
        <dsp:cNvSpPr/>
      </dsp:nvSpPr>
      <dsp:spPr>
        <a:xfrm>
          <a:off x="0" y="590778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Financial Accounting Processes</a:t>
          </a:r>
        </a:p>
      </dsp:txBody>
      <dsp:txXfrm>
        <a:off x="0" y="590778"/>
        <a:ext cx="11588261" cy="590778"/>
      </dsp:txXfrm>
    </dsp:sp>
    <dsp:sp modelId="{A38544A8-0C27-4885-989C-F99FC21649E6}">
      <dsp:nvSpPr>
        <dsp:cNvPr id="0" name=""/>
        <dsp:cNvSpPr/>
      </dsp:nvSpPr>
      <dsp:spPr>
        <a:xfrm>
          <a:off x="0" y="1181556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948EE-0E8F-41DF-9DAB-D004BB1E2AD9}">
      <dsp:nvSpPr>
        <dsp:cNvPr id="0" name=""/>
        <dsp:cNvSpPr/>
      </dsp:nvSpPr>
      <dsp:spPr>
        <a:xfrm>
          <a:off x="0" y="1181556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Salary Accrual</a:t>
          </a:r>
        </a:p>
      </dsp:txBody>
      <dsp:txXfrm>
        <a:off x="0" y="1181556"/>
        <a:ext cx="11588261" cy="590778"/>
      </dsp:txXfrm>
    </dsp:sp>
    <dsp:sp modelId="{4842CD94-5688-4ADC-86E9-8D926971FBC4}">
      <dsp:nvSpPr>
        <dsp:cNvPr id="0" name=""/>
        <dsp:cNvSpPr/>
      </dsp:nvSpPr>
      <dsp:spPr>
        <a:xfrm>
          <a:off x="0" y="1772335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7E794-DE9A-42DE-9807-2756D38353BC}">
      <dsp:nvSpPr>
        <dsp:cNvPr id="0" name=""/>
        <dsp:cNvSpPr/>
      </dsp:nvSpPr>
      <dsp:spPr>
        <a:xfrm>
          <a:off x="0" y="1772335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Federal Programs</a:t>
          </a:r>
        </a:p>
      </dsp:txBody>
      <dsp:txXfrm>
        <a:off x="0" y="1772335"/>
        <a:ext cx="11588261" cy="590778"/>
      </dsp:txXfrm>
    </dsp:sp>
    <dsp:sp modelId="{0597AC4E-1D60-4A7D-86D1-D6A748EB1184}">
      <dsp:nvSpPr>
        <dsp:cNvPr id="0" name=""/>
        <dsp:cNvSpPr/>
      </dsp:nvSpPr>
      <dsp:spPr>
        <a:xfrm>
          <a:off x="0" y="2363113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99BDA-8FFD-4A42-8EC4-DFB4367F18E1}">
      <dsp:nvSpPr>
        <dsp:cNvPr id="0" name=""/>
        <dsp:cNvSpPr/>
      </dsp:nvSpPr>
      <dsp:spPr>
        <a:xfrm>
          <a:off x="0" y="2363113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Cross Training of Personnel</a:t>
          </a:r>
        </a:p>
      </dsp:txBody>
      <dsp:txXfrm>
        <a:off x="0" y="2363113"/>
        <a:ext cx="11588261" cy="590778"/>
      </dsp:txXfrm>
    </dsp:sp>
    <dsp:sp modelId="{95442B11-6C9E-433E-AB07-A593D6F5E04E}">
      <dsp:nvSpPr>
        <dsp:cNvPr id="0" name=""/>
        <dsp:cNvSpPr/>
      </dsp:nvSpPr>
      <dsp:spPr>
        <a:xfrm>
          <a:off x="0" y="2953891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B9A94-68BE-4AA0-8366-EAC689C5A443}">
      <dsp:nvSpPr>
        <dsp:cNvPr id="0" name=""/>
        <dsp:cNvSpPr/>
      </dsp:nvSpPr>
      <dsp:spPr>
        <a:xfrm>
          <a:off x="0" y="2953891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Communications with Stakeholder Groups</a:t>
          </a:r>
        </a:p>
      </dsp:txBody>
      <dsp:txXfrm>
        <a:off x="0" y="2953891"/>
        <a:ext cx="11588261" cy="590778"/>
      </dsp:txXfrm>
    </dsp:sp>
    <dsp:sp modelId="{5BCD0D9D-FD77-4B98-8CFD-8C5F43104144}">
      <dsp:nvSpPr>
        <dsp:cNvPr id="0" name=""/>
        <dsp:cNvSpPr/>
      </dsp:nvSpPr>
      <dsp:spPr>
        <a:xfrm>
          <a:off x="0" y="3544670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77CE3-D878-43F6-A80B-35B320AAFB66}">
      <dsp:nvSpPr>
        <dsp:cNvPr id="0" name=""/>
        <dsp:cNvSpPr/>
      </dsp:nvSpPr>
      <dsp:spPr>
        <a:xfrm>
          <a:off x="0" y="3544670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Facility Use</a:t>
          </a:r>
        </a:p>
      </dsp:txBody>
      <dsp:txXfrm>
        <a:off x="0" y="3544670"/>
        <a:ext cx="11588261" cy="590778"/>
      </dsp:txXfrm>
    </dsp:sp>
    <dsp:sp modelId="{591D6294-3204-49B8-94FB-B19656DF1E83}">
      <dsp:nvSpPr>
        <dsp:cNvPr id="0" name=""/>
        <dsp:cNvSpPr/>
      </dsp:nvSpPr>
      <dsp:spPr>
        <a:xfrm>
          <a:off x="0" y="413544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CD1E4-97EE-49F9-A2E3-A42FF4B93730}">
      <dsp:nvSpPr>
        <dsp:cNvPr id="0" name=""/>
        <dsp:cNvSpPr/>
      </dsp:nvSpPr>
      <dsp:spPr>
        <a:xfrm>
          <a:off x="0" y="4135448"/>
          <a:ext cx="11588261" cy="59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Procurement Cards</a:t>
          </a:r>
        </a:p>
      </dsp:txBody>
      <dsp:txXfrm>
        <a:off x="0" y="4135448"/>
        <a:ext cx="11588261" cy="5907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7C09D-106F-4308-BFDA-D533DC9A65B2}">
      <dsp:nvSpPr>
        <dsp:cNvPr id="0" name=""/>
        <dsp:cNvSpPr/>
      </dsp:nvSpPr>
      <dsp:spPr>
        <a:xfrm>
          <a:off x="0" y="2307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69FC7-1B2A-41C2-8569-7290713A7828}">
      <dsp:nvSpPr>
        <dsp:cNvPr id="0" name=""/>
        <dsp:cNvSpPr/>
      </dsp:nvSpPr>
      <dsp:spPr>
        <a:xfrm>
          <a:off x="0" y="2307"/>
          <a:ext cx="11588261" cy="7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Investments</a:t>
          </a:r>
        </a:p>
      </dsp:txBody>
      <dsp:txXfrm>
        <a:off x="0" y="2307"/>
        <a:ext cx="11588261" cy="786935"/>
      </dsp:txXfrm>
    </dsp:sp>
    <dsp:sp modelId="{7732417E-C9E6-4832-84CD-527F7933DF21}">
      <dsp:nvSpPr>
        <dsp:cNvPr id="0" name=""/>
        <dsp:cNvSpPr/>
      </dsp:nvSpPr>
      <dsp:spPr>
        <a:xfrm>
          <a:off x="0" y="789242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F695A-59F3-441C-B532-BB03CEC08805}">
      <dsp:nvSpPr>
        <dsp:cNvPr id="0" name=""/>
        <dsp:cNvSpPr/>
      </dsp:nvSpPr>
      <dsp:spPr>
        <a:xfrm>
          <a:off x="0" y="789242"/>
          <a:ext cx="11588261" cy="7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Collateralization</a:t>
          </a:r>
        </a:p>
      </dsp:txBody>
      <dsp:txXfrm>
        <a:off x="0" y="789242"/>
        <a:ext cx="11588261" cy="786935"/>
      </dsp:txXfrm>
    </dsp:sp>
    <dsp:sp modelId="{E4F0251C-D4DF-4EBB-B158-F743A2832BA9}">
      <dsp:nvSpPr>
        <dsp:cNvPr id="0" name=""/>
        <dsp:cNvSpPr/>
      </dsp:nvSpPr>
      <dsp:spPr>
        <a:xfrm>
          <a:off x="0" y="157617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6F404-1FC2-4B10-8D8C-7C8F3EC5AEE5}">
      <dsp:nvSpPr>
        <dsp:cNvPr id="0" name=""/>
        <dsp:cNvSpPr/>
      </dsp:nvSpPr>
      <dsp:spPr>
        <a:xfrm>
          <a:off x="0" y="1576178"/>
          <a:ext cx="11588261" cy="7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Cash Flow Analysis</a:t>
          </a:r>
        </a:p>
      </dsp:txBody>
      <dsp:txXfrm>
        <a:off x="0" y="1576178"/>
        <a:ext cx="11588261" cy="786935"/>
      </dsp:txXfrm>
    </dsp:sp>
    <dsp:sp modelId="{BB7BE022-F89F-48A4-A37A-971AB17102FB}">
      <dsp:nvSpPr>
        <dsp:cNvPr id="0" name=""/>
        <dsp:cNvSpPr/>
      </dsp:nvSpPr>
      <dsp:spPr>
        <a:xfrm>
          <a:off x="0" y="2363113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6C2C8-5782-4DBA-AA69-DCCDF458A196}">
      <dsp:nvSpPr>
        <dsp:cNvPr id="0" name=""/>
        <dsp:cNvSpPr/>
      </dsp:nvSpPr>
      <dsp:spPr>
        <a:xfrm>
          <a:off x="0" y="2363113"/>
          <a:ext cx="11588261" cy="7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Decentralized Campus Activity Funds</a:t>
          </a:r>
        </a:p>
      </dsp:txBody>
      <dsp:txXfrm>
        <a:off x="0" y="2363113"/>
        <a:ext cx="11588261" cy="786935"/>
      </dsp:txXfrm>
    </dsp:sp>
    <dsp:sp modelId="{7EBDE26E-2E30-4EED-A9A6-9B43ADA3721F}">
      <dsp:nvSpPr>
        <dsp:cNvPr id="0" name=""/>
        <dsp:cNvSpPr/>
      </dsp:nvSpPr>
      <dsp:spPr>
        <a:xfrm>
          <a:off x="0" y="3150048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BEC4B-D842-42AF-8DC5-89A6E09AC665}">
      <dsp:nvSpPr>
        <dsp:cNvPr id="0" name=""/>
        <dsp:cNvSpPr/>
      </dsp:nvSpPr>
      <dsp:spPr>
        <a:xfrm>
          <a:off x="0" y="3150048"/>
          <a:ext cx="11588261" cy="7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Collection and Disbursement of Funds</a:t>
          </a:r>
        </a:p>
      </dsp:txBody>
      <dsp:txXfrm>
        <a:off x="0" y="3150048"/>
        <a:ext cx="11588261" cy="786935"/>
      </dsp:txXfrm>
    </dsp:sp>
    <dsp:sp modelId="{DB894C5F-C97B-4DD2-BC17-0E1944292D08}">
      <dsp:nvSpPr>
        <dsp:cNvPr id="0" name=""/>
        <dsp:cNvSpPr/>
      </dsp:nvSpPr>
      <dsp:spPr>
        <a:xfrm>
          <a:off x="0" y="3936984"/>
          <a:ext cx="115882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3BEF6-E4EA-4B7E-8E58-E662585565BA}">
      <dsp:nvSpPr>
        <dsp:cNvPr id="0" name=""/>
        <dsp:cNvSpPr/>
      </dsp:nvSpPr>
      <dsp:spPr>
        <a:xfrm>
          <a:off x="0" y="3936984"/>
          <a:ext cx="11588261" cy="7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Internal Control Training</a:t>
          </a:r>
        </a:p>
      </dsp:txBody>
      <dsp:txXfrm>
        <a:off x="0" y="3936984"/>
        <a:ext cx="11588261" cy="7869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11A8D-129A-4516-8ED3-73800700E5A8}">
      <dsp:nvSpPr>
        <dsp:cNvPr id="0" name=""/>
        <dsp:cNvSpPr/>
      </dsp:nvSpPr>
      <dsp:spPr>
        <a:xfrm>
          <a:off x="0" y="458353"/>
          <a:ext cx="1158826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1571A-A591-4475-B677-D0CFFF27FA5B}">
      <dsp:nvSpPr>
        <dsp:cNvPr id="0" name=""/>
        <dsp:cNvSpPr/>
      </dsp:nvSpPr>
      <dsp:spPr>
        <a:xfrm>
          <a:off x="579413" y="74593"/>
          <a:ext cx="8111782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606" tIns="0" rIns="30660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Financial Reporting</a:t>
          </a:r>
        </a:p>
      </dsp:txBody>
      <dsp:txXfrm>
        <a:off x="616880" y="112060"/>
        <a:ext cx="8036848" cy="692586"/>
      </dsp:txXfrm>
    </dsp:sp>
    <dsp:sp modelId="{40D9792E-7A83-43C0-BDAE-D05F29194616}">
      <dsp:nvSpPr>
        <dsp:cNvPr id="0" name=""/>
        <dsp:cNvSpPr/>
      </dsp:nvSpPr>
      <dsp:spPr>
        <a:xfrm>
          <a:off x="0" y="1637713"/>
          <a:ext cx="1158826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AD294-9F9F-4730-BA62-DAA8994F0A25}">
      <dsp:nvSpPr>
        <dsp:cNvPr id="0" name=""/>
        <dsp:cNvSpPr/>
      </dsp:nvSpPr>
      <dsp:spPr>
        <a:xfrm>
          <a:off x="579413" y="1253953"/>
          <a:ext cx="8111782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606" tIns="0" rIns="30660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Availability of Information</a:t>
          </a:r>
        </a:p>
      </dsp:txBody>
      <dsp:txXfrm>
        <a:off x="616880" y="1291420"/>
        <a:ext cx="8036848" cy="692586"/>
      </dsp:txXfrm>
    </dsp:sp>
    <dsp:sp modelId="{21E58513-2315-4F46-A545-2E8E35112FEB}">
      <dsp:nvSpPr>
        <dsp:cNvPr id="0" name=""/>
        <dsp:cNvSpPr/>
      </dsp:nvSpPr>
      <dsp:spPr>
        <a:xfrm>
          <a:off x="0" y="2817073"/>
          <a:ext cx="1158826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76706-D38D-4E0D-BFA1-7EAB638A51A5}">
      <dsp:nvSpPr>
        <dsp:cNvPr id="0" name=""/>
        <dsp:cNvSpPr/>
      </dsp:nvSpPr>
      <dsp:spPr>
        <a:xfrm>
          <a:off x="579413" y="2433313"/>
          <a:ext cx="8111782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606" tIns="0" rIns="30660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Internet Posting Requirements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616880" y="2470780"/>
        <a:ext cx="8036848" cy="692586"/>
      </dsp:txXfrm>
    </dsp:sp>
    <dsp:sp modelId="{2C0FBDCB-215A-4729-9360-BCD5FD0351EB}">
      <dsp:nvSpPr>
        <dsp:cNvPr id="0" name=""/>
        <dsp:cNvSpPr/>
      </dsp:nvSpPr>
      <dsp:spPr>
        <a:xfrm>
          <a:off x="0" y="3996433"/>
          <a:ext cx="1158826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05560-CE6E-4529-AB45-01A06CD9C416}">
      <dsp:nvSpPr>
        <dsp:cNvPr id="0" name=""/>
        <dsp:cNvSpPr/>
      </dsp:nvSpPr>
      <dsp:spPr>
        <a:xfrm>
          <a:off x="579413" y="3612673"/>
          <a:ext cx="8111782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6606" tIns="0" rIns="30660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External Staff Training </a:t>
          </a:r>
        </a:p>
      </dsp:txBody>
      <dsp:txXfrm>
        <a:off x="616880" y="3650140"/>
        <a:ext cx="8036848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C836A-5D6F-4699-85A3-37E92490102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6964-0B62-46BD-AA5F-FF6FE47B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3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9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 to give an overview of this section – everyone will speak to their slides below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28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5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38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56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Jorgannie,</a:t>
            </a:r>
          </a:p>
          <a:p>
            <a:endParaRPr lang="en-US" dirty="0"/>
          </a:p>
          <a:p>
            <a:r>
              <a:rPr lang="en-US" dirty="0"/>
              <a:t>I like that you had an efficiency audit.  Can you explain a bit about how you used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1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64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Shay to explain revenue monitoring / stakeholder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2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6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 to give background of the program – why it was created, last year was the first year, 10 districts awarded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56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Jorgianne</a:t>
            </a:r>
            <a:r>
              <a:rPr lang="en-US" dirty="0"/>
              <a:t> to focus on cash flow next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0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43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Discussion – talk about external staff training, list on TASBO website – Internet posting will be hot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01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Jorgianne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8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 to share some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08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96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 to share some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10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8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Everyone to talk about why they submitted – This is the list of words I used for word cloud.  Then discuss how in a perfect world you would gather during budget / annual audit.</a:t>
            </a:r>
          </a:p>
          <a:p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Pioneering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Dependable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Reliable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Illuminate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Proud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Showcase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State-of-the-art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Trustworthy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Discernment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Authenticate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financial transparency is a hot link to Lovejoy Financial Transparency webpages.  Score is based on the least number of clicks from the home page and what is there – Shay to discuss</a:t>
            </a:r>
          </a:p>
          <a:p>
            <a:endParaRPr lang="en-US" dirty="0"/>
          </a:p>
          <a:p>
            <a:r>
              <a:rPr lang="en-US" dirty="0"/>
              <a:t>Proof of Bank Reconciliations – Jennifer to discuss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Internal Audit – Jennifer to discuss about an audit plan and proof of execution.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7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 and Byron to talk about use of Analytical Tools and incorporation into budget process.  Just general overview of use of metrics.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51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 – please discuss mobility, transfer type reports you use in staffing 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65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Byron,  Please describe your 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6964-0B62-46BD-AA5F-FF6FE47B9D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7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5350F-D114-4347-A8D5-8DF3DA0E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7C57-D941-4965-947D-787997BF62CF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6C391-680C-46B7-BD5C-384109F5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2AB1-00B1-4AB3-BD65-09AEF365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0726B-D18A-40C2-AB17-30F545632E1F}"/>
              </a:ext>
            </a:extLst>
          </p:cNvPr>
          <p:cNvSpPr/>
          <p:nvPr userDrawn="1"/>
        </p:nvSpPr>
        <p:spPr>
          <a:xfrm>
            <a:off x="1" y="4416247"/>
            <a:ext cx="12192000" cy="2441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8D64BB-7B8A-4355-AFE5-53CF0F4B7D51}"/>
              </a:ext>
            </a:extLst>
          </p:cNvPr>
          <p:cNvSpPr/>
          <p:nvPr userDrawn="1"/>
        </p:nvSpPr>
        <p:spPr>
          <a:xfrm>
            <a:off x="0" y="4350249"/>
            <a:ext cx="12192001" cy="65998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F5CF2E-18F2-49A6-83C1-F45D63CA6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758" y="4508621"/>
            <a:ext cx="11326483" cy="1112150"/>
          </a:xfrm>
        </p:spPr>
        <p:txBody>
          <a:bodyPr lIns="91440" tIns="0" rIns="91440" bIns="0" anchor="ctr">
            <a:noAutofit/>
          </a:bodyPr>
          <a:lstStyle>
            <a:lvl1pPr algn="ctr"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7CC8C07-C164-4ED6-9D55-0BECE858F61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2758" y="5757351"/>
            <a:ext cx="11326483" cy="461244"/>
          </a:xfrm>
          <a:prstGeom prst="rect">
            <a:avLst/>
          </a:prstGeom>
        </p:spPr>
        <p:txBody>
          <a:bodyPr lIns="91440" tIns="0" rIns="91440"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BA643C-DF9D-48F3-9072-DA0867F2C23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2757" y="6336349"/>
            <a:ext cx="11326483" cy="348046"/>
          </a:xfrm>
          <a:prstGeom prst="rect">
            <a:avLst/>
          </a:prstGeom>
        </p:spPr>
        <p:txBody>
          <a:bodyPr lIns="91440" tIns="0" rIns="91440"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i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33F98-DEB6-442F-B7AD-99FD370C7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52" y="349498"/>
            <a:ext cx="528149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5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08715-58BC-4CA1-83B4-8581A291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6AC4-2E75-4737-93EA-05CDF5CAD123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AE583-574E-4058-BCB7-6E2F8854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6EE2D-FB30-4E24-B7C6-24587596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CD98C-F74C-4DC7-9CFA-880EF18750C7}"/>
              </a:ext>
            </a:extLst>
          </p:cNvPr>
          <p:cNvSpPr/>
          <p:nvPr userDrawn="1"/>
        </p:nvSpPr>
        <p:spPr>
          <a:xfrm>
            <a:off x="2544" y="0"/>
            <a:ext cx="12192000" cy="63392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FB7BD-79C5-40FA-8EDF-841AD0E2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B32F-222B-4C43-A453-895E4F93C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2E0A04-138B-4E90-B7BB-738DF4EC3100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4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F87A7-E6E9-4FDB-94E7-EC5594487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7731" y="1468318"/>
            <a:ext cx="11576538" cy="4708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C74B6-128B-4966-99E5-D52F8321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3E1E-2D65-44C7-92E2-DF69012530BF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03A-5AEA-4439-AFAA-ED72CEDF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4A3D0-DD5E-42A5-A7CC-9B62B2F6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830900-3E5E-4B1C-A8CE-8D62A9DC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A58E8E-9E36-4346-B3FB-621325D02B37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93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5350F-D114-4347-A8D5-8DF3DA0E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0749-3675-4E90-8FE8-444A019288B5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6C391-680C-46B7-BD5C-384109F5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2AB1-00B1-4AB3-BD65-09AEF365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0726B-D18A-40C2-AB17-30F545632E1F}"/>
              </a:ext>
            </a:extLst>
          </p:cNvPr>
          <p:cNvSpPr/>
          <p:nvPr userDrawn="1"/>
        </p:nvSpPr>
        <p:spPr>
          <a:xfrm>
            <a:off x="1" y="4416247"/>
            <a:ext cx="12192000" cy="2441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8D64BB-7B8A-4355-AFE5-53CF0F4B7D51}"/>
              </a:ext>
            </a:extLst>
          </p:cNvPr>
          <p:cNvSpPr/>
          <p:nvPr userDrawn="1"/>
        </p:nvSpPr>
        <p:spPr>
          <a:xfrm>
            <a:off x="0" y="4350249"/>
            <a:ext cx="12192001" cy="65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F5CF2E-18F2-49A6-83C1-F45D63CA6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758" y="4508621"/>
            <a:ext cx="11326483" cy="1112150"/>
          </a:xfrm>
        </p:spPr>
        <p:txBody>
          <a:bodyPr lIns="91440" tIns="0" rIns="91440" bIns="0" anchor="ctr">
            <a:noAutofit/>
          </a:bodyPr>
          <a:lstStyle>
            <a:lvl1pPr algn="ctr"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7CC8C07-C164-4ED6-9D55-0BECE858F61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2758" y="5757351"/>
            <a:ext cx="11326483" cy="461244"/>
          </a:xfrm>
          <a:prstGeom prst="rect">
            <a:avLst/>
          </a:prstGeom>
        </p:spPr>
        <p:txBody>
          <a:bodyPr lIns="91440" tIns="0" rIns="91440"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BA643C-DF9D-48F3-9072-DA0867F2C23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2757" y="6336349"/>
            <a:ext cx="11326483" cy="348046"/>
          </a:xfrm>
          <a:prstGeom prst="rect">
            <a:avLst/>
          </a:prstGeom>
        </p:spPr>
        <p:txBody>
          <a:bodyPr lIns="91440" tIns="0" rIns="91440"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i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33F98-DEB6-442F-B7AD-99FD370C7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52" y="349498"/>
            <a:ext cx="528149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1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5350F-D114-4347-A8D5-8DF3DA0E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1580-304F-459A-8FC4-37009367F844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6C391-680C-46B7-BD5C-384109F5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2AB1-00B1-4AB3-BD65-09AEF365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0726B-D18A-40C2-AB17-30F545632E1F}"/>
              </a:ext>
            </a:extLst>
          </p:cNvPr>
          <p:cNvSpPr/>
          <p:nvPr userDrawn="1"/>
        </p:nvSpPr>
        <p:spPr>
          <a:xfrm>
            <a:off x="1" y="4416247"/>
            <a:ext cx="12192000" cy="2441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8D64BB-7B8A-4355-AFE5-53CF0F4B7D51}"/>
              </a:ext>
            </a:extLst>
          </p:cNvPr>
          <p:cNvSpPr/>
          <p:nvPr userDrawn="1"/>
        </p:nvSpPr>
        <p:spPr>
          <a:xfrm>
            <a:off x="0" y="4350249"/>
            <a:ext cx="12192001" cy="65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F5CF2E-18F2-49A6-83C1-F45D63CA6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758" y="4720864"/>
            <a:ext cx="11326483" cy="1112150"/>
          </a:xfrm>
        </p:spPr>
        <p:txBody>
          <a:bodyPr lIns="91440" tIns="0" rIns="91440" bIns="0" anchor="ctr">
            <a:noAutofit/>
          </a:bodyPr>
          <a:lstStyle>
            <a:lvl1pPr algn="ctr"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7CC8C07-C164-4ED6-9D55-0BECE858F61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2758" y="5969594"/>
            <a:ext cx="11326483" cy="461244"/>
          </a:xfrm>
          <a:prstGeom prst="rect">
            <a:avLst/>
          </a:prstGeom>
        </p:spPr>
        <p:txBody>
          <a:bodyPr lIns="91440" tIns="0" rIns="91440"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33F98-DEB6-442F-B7AD-99FD370C7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3"/>
          <a:stretch/>
        </p:blipFill>
        <p:spPr>
          <a:xfrm>
            <a:off x="3455252" y="349498"/>
            <a:ext cx="5281496" cy="33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B7BD-79C5-40FA-8EDF-841AD0E2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B32F-222B-4C43-A453-895E4F93C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08715-58BC-4CA1-83B4-8581A291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E225-32BC-4E9D-9EA4-4BCA8F2C56BF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AE583-574E-4058-BCB7-6E2F8854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6EE2D-FB30-4E24-B7C6-24587596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2E0A04-138B-4E90-B7BB-738DF4EC3100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61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95C2-AE67-43E0-8308-9062076F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FB84A-3822-4067-BC4F-0ECEEA22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FDDC9-A081-4BCD-9605-EEEA852D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779E-247D-465E-B1DD-0AC6D69FC30E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F18C3-E4C0-4400-B4D8-9180CC0F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0A199-EE07-4FE8-B4E6-93C4CB68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1EFD-080F-458F-A9A2-3212A9C6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2" cy="9278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C5F0-4AA1-47A8-A995-21DF16A8A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314" y="1392725"/>
            <a:ext cx="5562599" cy="4784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C7B5E-8670-4EF6-BD9B-EFE04B3E4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255" y="1392725"/>
            <a:ext cx="5562599" cy="4784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A788A-6F13-441E-9E80-F4C1F6A5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08B-C9BC-48FC-9293-2DF9BF614FA4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C7939-3520-4018-B066-E7144A57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9B74F-16E2-4BB8-A217-FA43993D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14C3D-6DE5-4A3A-89EB-76C8270AF2C6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8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E8F25-E17D-49F5-B72B-6375BDC8F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314" y="1392725"/>
            <a:ext cx="5562599" cy="5793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B158D-294D-47F7-B17C-D9F6714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254" y="1392721"/>
            <a:ext cx="5574321" cy="579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70A1C-B505-485D-8A5B-AF61BC94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E8D9-77B7-4A9C-9A41-85E08AF72BA5}" type="datetime1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99E1E-26CE-4FAA-A474-45F2E27F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99765-D64F-4B09-BF31-0F77406C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900656-4261-4868-9BAA-00439A9E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2" cy="9278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6913F0-5917-435B-B862-AF01D1ACED8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314" y="2074985"/>
            <a:ext cx="5562599" cy="41019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C93A3CE-D358-4B1A-A9CA-E08D06E91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255" y="2074983"/>
            <a:ext cx="5562599" cy="4101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3D245-C29F-40E8-8D4B-0A15A5F2CD27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71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C00C-2AA2-4A7E-BBF1-2D56794F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FF7E2-EF2B-4AE3-A698-782B8EAF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23EF-E052-4078-A918-B5C9CB595F17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E022B-6638-493F-8B7A-D8ADB8F6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510D0-DB33-4433-9C22-6FBE07CA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757D8F-5E86-4A1C-93EB-B992035A36C1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8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CBB30-22DD-470D-9BF9-D73A6432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6A69-7184-41A3-9CEE-EEC6FD43350B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E3D4E-D9D7-45BC-A744-9BECB409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896FA-C2AA-42B3-BC97-27FFED00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0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5350F-D114-4347-A8D5-8DF3DA0E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8AE8-D73F-483D-BA66-C3EA450B6BF5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6C391-680C-46B7-BD5C-384109F5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2AB1-00B1-4AB3-BD65-09AEF365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0726B-D18A-40C2-AB17-30F545632E1F}"/>
              </a:ext>
            </a:extLst>
          </p:cNvPr>
          <p:cNvSpPr/>
          <p:nvPr userDrawn="1"/>
        </p:nvSpPr>
        <p:spPr>
          <a:xfrm>
            <a:off x="1" y="4416247"/>
            <a:ext cx="12192000" cy="2441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8D64BB-7B8A-4355-AFE5-53CF0F4B7D51}"/>
              </a:ext>
            </a:extLst>
          </p:cNvPr>
          <p:cNvSpPr/>
          <p:nvPr userDrawn="1"/>
        </p:nvSpPr>
        <p:spPr>
          <a:xfrm>
            <a:off x="0" y="4350249"/>
            <a:ext cx="12192001" cy="65998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F5CF2E-18F2-49A6-83C1-F45D63CA6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758" y="4720864"/>
            <a:ext cx="11326483" cy="1112150"/>
          </a:xfrm>
        </p:spPr>
        <p:txBody>
          <a:bodyPr lIns="91440" tIns="0" rIns="91440" bIns="0" anchor="ctr">
            <a:noAutofit/>
          </a:bodyPr>
          <a:lstStyle>
            <a:lvl1pPr algn="ctr"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7CC8C07-C164-4ED6-9D55-0BECE858F61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2758" y="5969594"/>
            <a:ext cx="11326483" cy="461244"/>
          </a:xfrm>
          <a:prstGeom prst="rect">
            <a:avLst/>
          </a:prstGeom>
        </p:spPr>
        <p:txBody>
          <a:bodyPr lIns="91440" tIns="0" rIns="91440"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33F98-DEB6-442F-B7AD-99FD370C7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>
          <a:xfrm>
            <a:off x="3455252" y="349498"/>
            <a:ext cx="5281496" cy="33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09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125" y="594359"/>
            <a:ext cx="7519597" cy="5394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06324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9A44F6-6327-4631-8F96-2E0883C3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61951" y="6416655"/>
            <a:ext cx="1614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815749-2CB3-4E50-BE75-5A72E8DE3E28}" type="datetime1">
              <a:rPr lang="en-US" smtClean="0"/>
              <a:t>5/12/2021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6DDD37C-9941-4BB1-9438-ACD40DB0B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03126" y="6416655"/>
            <a:ext cx="6664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©2019 Texas Association of School Business Officials. All rights reserved. Do not duplicate or distribute without express permission.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C701825-EB4D-4CA9-B8CF-77C07C88C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2486" y="6416655"/>
            <a:ext cx="55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ABBBB-E3DC-4519-9308-927FE08F4B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A002D588-3DF8-4B10-B54E-AF4E862E7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6" y="6413875"/>
            <a:ext cx="1312025" cy="3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74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08715-58BC-4CA1-83B4-8581A291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8AB0-DDA7-412A-8721-A4A0C2D827F8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AE583-574E-4058-BCB7-6E2F8854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6EE2D-FB30-4E24-B7C6-24587596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CD98C-F74C-4DC7-9CFA-880EF18750C7}"/>
              </a:ext>
            </a:extLst>
          </p:cNvPr>
          <p:cNvSpPr/>
          <p:nvPr userDrawn="1"/>
        </p:nvSpPr>
        <p:spPr>
          <a:xfrm>
            <a:off x="2544" y="0"/>
            <a:ext cx="12192000" cy="6348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FB7BD-79C5-40FA-8EDF-841AD0E2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B32F-222B-4C43-A453-895E4F93C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2E0A04-138B-4E90-B7BB-738DF4EC3100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820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F87A7-E6E9-4FDB-94E7-EC5594487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7731" y="1468318"/>
            <a:ext cx="11576538" cy="4708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C74B6-128B-4966-99E5-D52F8321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643C-9AF9-4563-9D30-B925133ACE1F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03A-5AEA-4439-AFAA-ED72CEDF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4A3D0-DD5E-42A5-A7CC-9B62B2F6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830900-3E5E-4B1C-A8CE-8D62A9DC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A58E8E-9E36-4346-B3FB-621325D02B37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572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5350F-D114-4347-A8D5-8DF3DA0E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9283-3F80-4032-AD92-FD58CF36399B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6C391-680C-46B7-BD5C-384109F5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2AB1-00B1-4AB3-BD65-09AEF365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0726B-D18A-40C2-AB17-30F545632E1F}"/>
              </a:ext>
            </a:extLst>
          </p:cNvPr>
          <p:cNvSpPr/>
          <p:nvPr userDrawn="1"/>
        </p:nvSpPr>
        <p:spPr>
          <a:xfrm>
            <a:off x="1" y="4416247"/>
            <a:ext cx="12192000" cy="2441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8D64BB-7B8A-4355-AFE5-53CF0F4B7D51}"/>
              </a:ext>
            </a:extLst>
          </p:cNvPr>
          <p:cNvSpPr/>
          <p:nvPr userDrawn="1"/>
        </p:nvSpPr>
        <p:spPr>
          <a:xfrm>
            <a:off x="0" y="4350249"/>
            <a:ext cx="12192001" cy="65998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F5CF2E-18F2-49A6-83C1-F45D63CA6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758" y="4508621"/>
            <a:ext cx="11326483" cy="1112150"/>
          </a:xfrm>
        </p:spPr>
        <p:txBody>
          <a:bodyPr lIns="91440" tIns="0" rIns="91440" bIns="0" anchor="ctr">
            <a:noAutofit/>
          </a:bodyPr>
          <a:lstStyle>
            <a:lvl1pPr algn="ctr"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7CC8C07-C164-4ED6-9D55-0BECE858F61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2758" y="5757351"/>
            <a:ext cx="11326483" cy="461244"/>
          </a:xfrm>
          <a:prstGeom prst="rect">
            <a:avLst/>
          </a:prstGeom>
        </p:spPr>
        <p:txBody>
          <a:bodyPr lIns="91440" tIns="0" rIns="91440"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BA643C-DF9D-48F3-9072-DA0867F2C23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32757" y="6336349"/>
            <a:ext cx="11326483" cy="348046"/>
          </a:xfrm>
          <a:prstGeom prst="rect">
            <a:avLst/>
          </a:prstGeom>
        </p:spPr>
        <p:txBody>
          <a:bodyPr lIns="91440" tIns="0" rIns="91440"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i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33F98-DEB6-442F-B7AD-99FD370C7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52" y="349498"/>
            <a:ext cx="528149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16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5350F-D114-4347-A8D5-8DF3DA0E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B9FF-B610-45E0-B84E-0F874AB97E55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6C391-680C-46B7-BD5C-384109F5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2AB1-00B1-4AB3-BD65-09AEF365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0726B-D18A-40C2-AB17-30F545632E1F}"/>
              </a:ext>
            </a:extLst>
          </p:cNvPr>
          <p:cNvSpPr/>
          <p:nvPr userDrawn="1"/>
        </p:nvSpPr>
        <p:spPr>
          <a:xfrm>
            <a:off x="1" y="4416247"/>
            <a:ext cx="12192000" cy="2441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8D64BB-7B8A-4355-AFE5-53CF0F4B7D51}"/>
              </a:ext>
            </a:extLst>
          </p:cNvPr>
          <p:cNvSpPr/>
          <p:nvPr userDrawn="1"/>
        </p:nvSpPr>
        <p:spPr>
          <a:xfrm>
            <a:off x="0" y="4350249"/>
            <a:ext cx="12192001" cy="65998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F5CF2E-18F2-49A6-83C1-F45D63CA6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758" y="4720864"/>
            <a:ext cx="11326483" cy="1112150"/>
          </a:xfrm>
        </p:spPr>
        <p:txBody>
          <a:bodyPr lIns="91440" tIns="0" rIns="91440" bIns="0" anchor="ctr">
            <a:noAutofit/>
          </a:bodyPr>
          <a:lstStyle>
            <a:lvl1pPr algn="ctr"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7CC8C07-C164-4ED6-9D55-0BECE858F61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2758" y="5969594"/>
            <a:ext cx="11326483" cy="461244"/>
          </a:xfrm>
          <a:prstGeom prst="rect">
            <a:avLst/>
          </a:prstGeom>
        </p:spPr>
        <p:txBody>
          <a:bodyPr lIns="91440" tIns="0" rIns="91440" bIns="0"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33F98-DEB6-442F-B7AD-99FD370C7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"/>
          <a:stretch/>
        </p:blipFill>
        <p:spPr>
          <a:xfrm>
            <a:off x="3455252" y="349498"/>
            <a:ext cx="5281496" cy="33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2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B7BD-79C5-40FA-8EDF-841AD0E2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B32F-222B-4C43-A453-895E4F93C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08715-58BC-4CA1-83B4-8581A291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F3C-8E83-4F21-B128-4E3E27A5FB9C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AE583-574E-4058-BCB7-6E2F8854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6EE2D-FB30-4E24-B7C6-24587596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2E0A04-138B-4E90-B7BB-738DF4EC3100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556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95C2-AE67-43E0-8308-9062076F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FB84A-3822-4067-BC4F-0ECEEA22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FDDC9-A081-4BCD-9605-EEEA852D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3AE9-8408-4002-9D14-25FAB0728C16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F18C3-E4C0-4400-B4D8-9180CC0F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0A199-EE07-4FE8-B4E6-93C4CB68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8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1EFD-080F-458F-A9A2-3212A9C6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2" cy="9278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C5F0-4AA1-47A8-A995-21DF16A8A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314" y="1392725"/>
            <a:ext cx="5562599" cy="4784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C7B5E-8670-4EF6-BD9B-EFE04B3E4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255" y="1392725"/>
            <a:ext cx="5562599" cy="4784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A788A-6F13-441E-9E80-F4C1F6A5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473C-0287-452A-9F50-C6053A2C36B5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C7939-3520-4018-B066-E7144A57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9B74F-16E2-4BB8-A217-FA43993D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14C3D-6DE5-4A3A-89EB-76C8270AF2C6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79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E8F25-E17D-49F5-B72B-6375BDC8F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314" y="1392725"/>
            <a:ext cx="5562599" cy="5793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B158D-294D-47F7-B17C-D9F6714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254" y="1392721"/>
            <a:ext cx="5574321" cy="579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70A1C-B505-485D-8A5B-AF61BC94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F62A-6C57-4880-92AE-7BA949B11E23}" type="datetime1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99E1E-26CE-4FAA-A474-45F2E27F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99765-D64F-4B09-BF31-0F77406C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900656-4261-4868-9BAA-00439A9E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2" cy="9278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6913F0-5917-435B-B862-AF01D1ACED8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314" y="2074985"/>
            <a:ext cx="5562599" cy="41019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C93A3CE-D358-4B1A-A9CA-E08D06E91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255" y="2074983"/>
            <a:ext cx="5562599" cy="4101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3D245-C29F-40E8-8D4B-0A15A5F2CD27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74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C00C-2AA2-4A7E-BBF1-2D56794F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FF7E2-EF2B-4AE3-A698-782B8EAF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DFCA-6ABD-4D74-88A2-D994A1DC18D3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E022B-6638-493F-8B7A-D8ADB8F6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510D0-DB33-4433-9C22-6FBE07CA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757D8F-5E86-4A1C-93EB-B992035A36C1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53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B7BD-79C5-40FA-8EDF-841AD0E2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B32F-222B-4C43-A453-895E4F93C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08715-58BC-4CA1-83B4-8581A291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5AC8-7761-4961-86D8-D3BD691DA1D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AE583-574E-4058-BCB7-6E2F8854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6EE2D-FB30-4E24-B7C6-24587596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2E0A04-138B-4E90-B7BB-738DF4EC3100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769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CBB30-22DD-470D-9BF9-D73A6432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A738-536E-43DF-BEBF-69D0681FB31C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E3D4E-D9D7-45BC-A744-9BECB409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896FA-C2AA-42B3-BC97-27FFED00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81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125" y="594359"/>
            <a:ext cx="7519597" cy="5394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06324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9A44F6-6327-4631-8F96-2E0883C3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61951" y="6416655"/>
            <a:ext cx="1614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A89D3A-2E08-47D8-A62D-B50A23D37274}" type="datetime1">
              <a:rPr lang="en-US" smtClean="0"/>
              <a:t>5/12/2021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6DDD37C-9941-4BB1-9438-ACD40DB0B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03126" y="6416655"/>
            <a:ext cx="6664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©2019 Texas Association of School Business Officials. All rights reserved. Do not duplicate or distribute without express permission.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C701825-EB4D-4CA9-B8CF-77C07C88C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2486" y="6416655"/>
            <a:ext cx="55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ABBBB-E3DC-4519-9308-927FE08F4B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A002D588-3DF8-4B10-B54E-AF4E862E7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6" y="6413875"/>
            <a:ext cx="1312025" cy="3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6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08715-58BC-4CA1-83B4-8581A291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A01-F545-4E23-9D7B-624EB1E26122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AE583-574E-4058-BCB7-6E2F8854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6EE2D-FB30-4E24-B7C6-24587596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CD98C-F74C-4DC7-9CFA-880EF18750C7}"/>
              </a:ext>
            </a:extLst>
          </p:cNvPr>
          <p:cNvSpPr/>
          <p:nvPr userDrawn="1"/>
        </p:nvSpPr>
        <p:spPr>
          <a:xfrm>
            <a:off x="2544" y="0"/>
            <a:ext cx="12192000" cy="63392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FB7BD-79C5-40FA-8EDF-841AD0E2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B32F-222B-4C43-A453-895E4F93C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2E0A04-138B-4E90-B7BB-738DF4EC3100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643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F87A7-E6E9-4FDB-94E7-EC5594487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7731" y="1468318"/>
            <a:ext cx="11576538" cy="4708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C74B6-128B-4966-99E5-D52F8321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382-B1EF-4903-9EFD-F01BA0FBE2B8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AF03A-5AEA-4439-AFAA-ED72CEDF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4A3D0-DD5E-42A5-A7CC-9B62B2F6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830900-3E5E-4B1C-A8CE-8D62A9DC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A58E8E-9E36-4346-B3FB-621325D02B37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352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19FCA5-445B-4EBC-9336-28618CA94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64" y="386946"/>
            <a:ext cx="5106671" cy="34481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0386D6-52C5-4B4D-A857-4E8A2BE94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099" y="4326460"/>
            <a:ext cx="11382375" cy="165135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9025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14DABE-F962-4751-955D-534273980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099" y="6028612"/>
            <a:ext cx="11382375" cy="590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i="1" cap="all">
                <a:solidFill>
                  <a:srgbClr val="9025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568179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19FCA5-445B-4EBC-9336-28618CA94B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"/>
          <a:stretch/>
        </p:blipFill>
        <p:spPr>
          <a:xfrm>
            <a:off x="3542664" y="386947"/>
            <a:ext cx="5106671" cy="32706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0386D6-52C5-4B4D-A857-4E8A2BE94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099" y="4326460"/>
            <a:ext cx="11382375" cy="165135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9025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B14DABE-F962-4751-955D-534273980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099" y="6028612"/>
            <a:ext cx="11382375" cy="590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i="1" cap="all">
                <a:solidFill>
                  <a:srgbClr val="9025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88867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42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95C2-AE67-43E0-8308-9062076F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FB84A-3822-4067-BC4F-0ECEEA22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FDDC9-A081-4BCD-9605-EEEA852D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2880-7507-4AFB-A9F1-F94BB0B6A135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F18C3-E4C0-4400-B4D8-9180CC0F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0A199-EE07-4FE8-B4E6-93C4CB68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3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1EFD-080F-458F-A9A2-3212A9C6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2" cy="9278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C5F0-4AA1-47A8-A995-21DF16A8A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314" y="1392725"/>
            <a:ext cx="5562599" cy="4784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C7B5E-8670-4EF6-BD9B-EFE04B3E4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255" y="1392725"/>
            <a:ext cx="5562599" cy="4784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A788A-6F13-441E-9E80-F4C1F6A5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21D-7BFD-4067-A675-25F696CA5C07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C7939-3520-4018-B066-E7144A57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9B74F-16E2-4BB8-A217-FA43993D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314C3D-6DE5-4A3A-89EB-76C8270AF2C6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7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E8F25-E17D-49F5-B72B-6375BDC8F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314" y="1392725"/>
            <a:ext cx="5562599" cy="5793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B158D-294D-47F7-B17C-D9F6714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254" y="1392721"/>
            <a:ext cx="5574321" cy="5793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70A1C-B505-485D-8A5B-AF61BC94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1885-60DF-4C5C-880C-4CEECBA77BD0}" type="datetime1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99E1E-26CE-4FAA-A474-45F2E27F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99765-D64F-4B09-BF31-0F77406C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900656-4261-4868-9BAA-00439A9E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2" cy="9278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6913F0-5917-435B-B862-AF01D1ACED8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314" y="2074985"/>
            <a:ext cx="5562599" cy="4101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C93A3CE-D358-4B1A-A9CA-E08D06E91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255" y="2074983"/>
            <a:ext cx="5562599" cy="4101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3D245-C29F-40E8-8D4B-0A15A5F2CD27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3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C00C-2AA2-4A7E-BBF1-2D56794F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FF7E2-EF2B-4AE3-A698-782B8EAF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55E6-7D9E-4917-81B6-6A8E2B00F8D6}" type="datetime1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E022B-6638-493F-8B7A-D8ADB8F6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510D0-DB33-4433-9C22-6FBE07CA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757D8F-5E86-4A1C-93EB-B992035A36C1}"/>
              </a:ext>
            </a:extLst>
          </p:cNvPr>
          <p:cNvCxnSpPr/>
          <p:nvPr userDrawn="1"/>
        </p:nvCxnSpPr>
        <p:spPr>
          <a:xfrm>
            <a:off x="1193532" y="125211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83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CBB30-22DD-470D-9BF9-D73A6432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15D-F7A3-4FFC-AF0B-25829809AC8D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E3D4E-D9D7-45BC-A744-9BECB409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896FA-C2AA-42B3-BC97-27FFED00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2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125" y="594359"/>
            <a:ext cx="7519597" cy="5394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06324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9A44F6-6327-4631-8F96-2E0883C3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61951" y="6416655"/>
            <a:ext cx="1614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B31C91-F660-491F-87E9-5AE16602DC8D}" type="datetime1">
              <a:rPr lang="en-US" smtClean="0"/>
              <a:t>5/12/2021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6DDD37C-9941-4BB1-9438-ACD40DB0B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03126" y="6416655"/>
            <a:ext cx="6664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 cap="none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©2019 Texas Association of School Business Officials. All rights reserved. Do not duplicate or distribute without express permission.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C701825-EB4D-4CA9-B8CF-77C07C88C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2486" y="6416655"/>
            <a:ext cx="55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ABBBB-E3DC-4519-9308-927FE08F4B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A002D588-3DF8-4B10-B54E-AF4E862E7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6" y="6413875"/>
            <a:ext cx="1312025" cy="3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CDE247-3416-40EB-A9D8-1A71F85A188C}"/>
              </a:ext>
            </a:extLst>
          </p:cNvPr>
          <p:cNvSpPr/>
          <p:nvPr userDrawn="1"/>
        </p:nvSpPr>
        <p:spPr>
          <a:xfrm>
            <a:off x="1" y="6348558"/>
            <a:ext cx="12192000" cy="5094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3FAF7A-07C9-40D3-B5A9-1AB94789ECF2}"/>
              </a:ext>
            </a:extLst>
          </p:cNvPr>
          <p:cNvSpPr/>
          <p:nvPr userDrawn="1"/>
        </p:nvSpPr>
        <p:spPr>
          <a:xfrm>
            <a:off x="0" y="6282560"/>
            <a:ext cx="12192001" cy="65998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7CA27C94-6178-4774-9488-BA568EC39E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1" y="6413875"/>
            <a:ext cx="1312025" cy="36633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823C8-5CAC-4C74-BEC3-9CA7DCDC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14065-1D74-4058-8EBE-1890B061F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731" y="1450736"/>
            <a:ext cx="11588261" cy="4726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FACCB-4777-4370-90FA-FE7441F86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7039" y="6382726"/>
            <a:ext cx="1940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DEFDBD-1755-4AA4-AF61-4ED9464B7DC7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41B35-F500-43B3-85BF-DCE9C4CE6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4600" y="6382726"/>
            <a:ext cx="6155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2ECAE-909F-489F-901E-A55A8E7B8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232" y="6382726"/>
            <a:ext cx="131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AD5058-CDAF-4189-8437-BD52B82C8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61" r:id="rId10"/>
    <p:sldLayoutId id="214748365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CDE247-3416-40EB-A9D8-1A71F85A188C}"/>
              </a:ext>
            </a:extLst>
          </p:cNvPr>
          <p:cNvSpPr/>
          <p:nvPr userDrawn="1"/>
        </p:nvSpPr>
        <p:spPr>
          <a:xfrm>
            <a:off x="1" y="6348558"/>
            <a:ext cx="12192000" cy="5094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3FAF7A-07C9-40D3-B5A9-1AB94789ECF2}"/>
              </a:ext>
            </a:extLst>
          </p:cNvPr>
          <p:cNvSpPr/>
          <p:nvPr userDrawn="1"/>
        </p:nvSpPr>
        <p:spPr>
          <a:xfrm>
            <a:off x="0" y="6282560"/>
            <a:ext cx="12192001" cy="65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7CA27C94-6178-4774-9488-BA568EC39E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1" y="6413875"/>
            <a:ext cx="1312025" cy="36633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823C8-5CAC-4C74-BEC3-9CA7DCDC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14065-1D74-4058-8EBE-1890B061F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731" y="1450736"/>
            <a:ext cx="11588261" cy="4726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FACCB-4777-4370-90FA-FE7441F86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7039" y="6382726"/>
            <a:ext cx="1940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A43C2-D637-47B4-94AE-A1159596655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41B35-F500-43B3-85BF-DCE9C4CE6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4600" y="6382726"/>
            <a:ext cx="6155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2ECAE-909F-489F-901E-A55A8E7B8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232" y="6382726"/>
            <a:ext cx="131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AD5058-CDAF-4189-8437-BD52B82C8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CDE247-3416-40EB-A9D8-1A71F85A188C}"/>
              </a:ext>
            </a:extLst>
          </p:cNvPr>
          <p:cNvSpPr/>
          <p:nvPr userDrawn="1"/>
        </p:nvSpPr>
        <p:spPr>
          <a:xfrm>
            <a:off x="1" y="6348558"/>
            <a:ext cx="12192000" cy="5094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3FAF7A-07C9-40D3-B5A9-1AB94789ECF2}"/>
              </a:ext>
            </a:extLst>
          </p:cNvPr>
          <p:cNvSpPr/>
          <p:nvPr userDrawn="1"/>
        </p:nvSpPr>
        <p:spPr>
          <a:xfrm>
            <a:off x="0" y="6282560"/>
            <a:ext cx="12192001" cy="65998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7CA27C94-6178-4774-9488-BA568EC39E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1" y="6413875"/>
            <a:ext cx="1312025" cy="36633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823C8-5CAC-4C74-BEC3-9CA7DCDC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14065-1D74-4058-8EBE-1890B061F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731" y="1450736"/>
            <a:ext cx="11588261" cy="4726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FACCB-4777-4370-90FA-FE7441F86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7039" y="6382726"/>
            <a:ext cx="1940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C41C40-D71F-41A3-80C3-5C9D001FA13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41B35-F500-43B3-85BF-DCE9C4CE6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4600" y="6382726"/>
            <a:ext cx="6155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2ECAE-909F-489F-901E-A55A8E7B8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232" y="6382726"/>
            <a:ext cx="1312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AD5058-CDAF-4189-8437-BD52B82C8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3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06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yron.bryant@rcisd.org" TargetMode="External"/><Relationship Id="rId2" Type="http://schemas.openxmlformats.org/officeDocument/2006/relationships/hyperlink" Target="mailto:jennifer.land@bisd.ne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shay_adams@lovejoyisd.net" TargetMode="External"/><Relationship Id="rId5" Type="http://schemas.openxmlformats.org/officeDocument/2006/relationships/hyperlink" Target="mailto:carterj@pearlandisd.org" TargetMode="External"/><Relationship Id="rId4" Type="http://schemas.openxmlformats.org/officeDocument/2006/relationships/hyperlink" Target="mailto:christopherjsmith@katyisd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3.basecamp.com/3237602/buckets/19913878/vaults/327081131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tginsburg@tasbo.org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B401-C445-432A-836A-AF7C8ED5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58" y="4996301"/>
            <a:ext cx="11326483" cy="1112150"/>
          </a:xfrm>
        </p:spPr>
        <p:txBody>
          <a:bodyPr/>
          <a:lstStyle/>
          <a:p>
            <a:r>
              <a:rPr lang="en-US" dirty="0"/>
              <a:t>Award of Excellence in Financial Management</a:t>
            </a:r>
          </a:p>
        </p:txBody>
      </p:sp>
    </p:spTree>
    <p:extLst>
      <p:ext uri="{BB962C8B-B14F-4D97-AF65-F5344CB8AC3E}">
        <p14:creationId xmlns:p14="http://schemas.microsoft.com/office/powerpoint/2010/main" val="383543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F5BD-2C6C-423E-9243-63C92C01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21D-7BFD-4067-A675-25F696CA5C07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2E1A6-6532-4D80-8271-043B717C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2F833-FA2B-4889-ACB5-A3B200FA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3AE248-667A-48E7-A813-42615C3BA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010"/>
            <a:ext cx="12192000" cy="57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2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26E8-31DA-42F8-87C5-01F0D69F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 anchor="ctr">
            <a:normAutofit/>
          </a:bodyPr>
          <a:lstStyle/>
          <a:p>
            <a:r>
              <a:rPr lang="en-US" dirty="0"/>
              <a:t>Section 5: Budget Management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39D4B-DC10-4EED-B1AD-ADC4497B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039" y="6382726"/>
            <a:ext cx="19401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635AC8-7761-4961-86D8-D3BD691DA1D0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517-BCB1-4D4D-9BC2-3BBB3E04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82726"/>
            <a:ext cx="615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BA57E-58EB-4FD7-9DB7-EF59430C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232" y="6382726"/>
            <a:ext cx="13120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299B0DB-8CC4-4743-B951-0CBEE973A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257412"/>
              </p:ext>
            </p:extLst>
          </p:nvPr>
        </p:nvGraphicFramePr>
        <p:xfrm>
          <a:off x="307731" y="1450736"/>
          <a:ext cx="11588261" cy="472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67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06439-76A5-4F57-9982-A6A0CEFB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5AC8-7761-4961-86D8-D3BD691DA1D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F5B2B-F232-428E-8F03-794D0311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09214-9BC4-4204-A52C-BE95E50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228A74-A87F-45C7-BAD6-E56B7E8FD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19" y="0"/>
            <a:ext cx="10816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4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93892-7D25-4FD4-9304-4B80789B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15D-F7A3-4FFC-AF0B-25829809AC8D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9D4F3-6892-4716-9E85-FFEE59A4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1239D-A2F1-40C1-A08A-4C8A7CD7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075E4-BCD2-429F-AC55-5B5DE73DF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814" y="110149"/>
            <a:ext cx="482004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0CF86-A5BF-4B61-B929-4E8826FB1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197" y="0"/>
            <a:ext cx="502675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97378B-A8CF-421C-A059-4E0B16646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628" y="0"/>
            <a:ext cx="5000338" cy="69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97D5C-A05C-4F1B-AEF2-B251FA03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15D-F7A3-4FFC-AF0B-25829809AC8D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1855A-CD26-44A6-9FC5-FA17BA01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B2277-87BD-4946-B3DD-8E11F72E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6AF04-28DE-4E59-A758-55BF3C34C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" y="0"/>
            <a:ext cx="585081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A36295-3FE5-4199-AABE-C0AC3383D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978" y="0"/>
            <a:ext cx="5262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5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26F52-ADB2-4166-859C-78EADE41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15D-F7A3-4FFC-AF0B-25829809AC8D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136CD-8902-4D47-B4C0-43CF17C1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1FBE1-AFAF-4B75-A99C-968BBC3A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5FAD7-425F-4043-9B99-35BA0001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94" y="0"/>
            <a:ext cx="10300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00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2BA04C-FB7B-44E2-9CCF-4EBBAD62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15D-F7A3-4FFC-AF0B-25829809AC8D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3E248-0F04-4784-8659-69861279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F8A34-0AC6-4D24-AEC6-FC6936E1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C9AC2-5185-4560-89C7-D27BCB99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248" y="512064"/>
            <a:ext cx="12504248" cy="56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0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EC29D9-68C1-403E-A10F-2FF597B0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15D-F7A3-4FFC-AF0B-25829809AC8D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86688-6418-4595-ABD2-2528B894B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EF4E3-4DB8-4540-8684-F20E254C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B19B0-9D77-45D2-A149-158950164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0" y="-110149"/>
            <a:ext cx="561573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0F95C-B9D5-41EA-A76A-DA8214686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-110149"/>
            <a:ext cx="6089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0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1D48B-CDCE-48AB-B1B9-F9F192EB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15D-F7A3-4FFC-AF0B-25829809AC8D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FC751-C95F-4E60-B77B-A6E06386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20439-C8E4-46E3-93B8-03BE5BCF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645F8-8346-4EAC-829E-FD2EE5D35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0408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0A980-533D-478A-A028-E432A1B0F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460" y="0"/>
            <a:ext cx="636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5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678C-4A75-4B36-986B-3FE49146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 anchor="ctr">
            <a:normAutofit/>
          </a:bodyPr>
          <a:lstStyle/>
          <a:p>
            <a:r>
              <a:rPr lang="en-US" dirty="0"/>
              <a:t>Section 6: Financial Management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97942-5378-4E2D-82F5-89BD2583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039" y="6382726"/>
            <a:ext cx="19401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635AC8-7761-4961-86D8-D3BD691DA1D0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A2148-1DB0-4411-98F9-AB558AB8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82726"/>
            <a:ext cx="615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6F43C-902D-4DBE-A375-611635EE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232" y="6382726"/>
            <a:ext cx="13120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E3C44E0-CA35-49B9-88BB-3723BFA73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429352"/>
              </p:ext>
            </p:extLst>
          </p:nvPr>
        </p:nvGraphicFramePr>
        <p:xfrm>
          <a:off x="307731" y="1450736"/>
          <a:ext cx="11588261" cy="472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776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110744-3362-4C6E-A8B2-2FC94DD2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5686EF-D4BC-40C3-8712-82C384A35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Jennifer Land</a:t>
            </a:r>
          </a:p>
          <a:p>
            <a:pPr marL="0" indent="0">
              <a:buNone/>
            </a:pPr>
            <a:r>
              <a:rPr lang="en-US" dirty="0"/>
              <a:t>Chief Financial Officer</a:t>
            </a:r>
          </a:p>
          <a:p>
            <a:pPr marL="0" indent="0">
              <a:buNone/>
            </a:pPr>
            <a:r>
              <a:rPr lang="en-US" dirty="0"/>
              <a:t>Belton ISD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jennifer.land@bisd.net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Byron Bryant</a:t>
            </a:r>
          </a:p>
          <a:p>
            <a:pPr marL="0" indent="0">
              <a:buNone/>
            </a:pPr>
            <a:r>
              <a:rPr lang="en-US" dirty="0"/>
              <a:t>Chief Financial Officer</a:t>
            </a:r>
          </a:p>
          <a:p>
            <a:pPr marL="0" indent="0">
              <a:buNone/>
            </a:pPr>
            <a:r>
              <a:rPr lang="en-US" dirty="0"/>
              <a:t>Royse City ISD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byron.bryant@rcisd.org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Chris Smith</a:t>
            </a:r>
          </a:p>
          <a:p>
            <a:pPr marL="0" indent="0">
              <a:buNone/>
            </a:pPr>
            <a:r>
              <a:rPr lang="en-US" dirty="0"/>
              <a:t>Chief Financial Officer</a:t>
            </a:r>
          </a:p>
          <a:p>
            <a:pPr marL="0" indent="0">
              <a:buNone/>
            </a:pPr>
            <a:r>
              <a:rPr lang="en-US" dirty="0"/>
              <a:t>Katy ISD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christopherjsmith@katyisd.org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24C7F2-B4B9-4CF5-8DC8-5B636022C7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Jorgannie Carter</a:t>
            </a:r>
          </a:p>
          <a:p>
            <a:pPr marL="0" indent="0">
              <a:buNone/>
            </a:pPr>
            <a:r>
              <a:rPr lang="en-US" dirty="0"/>
              <a:t>Chief Financial Officer</a:t>
            </a:r>
          </a:p>
          <a:p>
            <a:pPr marL="0" indent="0">
              <a:buNone/>
            </a:pPr>
            <a:r>
              <a:rPr lang="en-US" dirty="0"/>
              <a:t>Pearland ISD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carterj@pearlandisd.org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Shay Adams</a:t>
            </a:r>
          </a:p>
          <a:p>
            <a:pPr marL="0" indent="0">
              <a:buNone/>
            </a:pPr>
            <a:r>
              <a:rPr lang="en-US" dirty="0"/>
              <a:t>Chief Financial Officer</a:t>
            </a:r>
          </a:p>
          <a:p>
            <a:pPr marL="0" indent="0">
              <a:buNone/>
            </a:pPr>
            <a:r>
              <a:rPr lang="en-US" dirty="0"/>
              <a:t>Lovejoy ISD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shay_adams@lovejoyisd.net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7D9BF-738D-4518-974C-2927BAB7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8AE8-D73F-483D-BA66-C3EA450B6BF5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21A82-8576-41D1-9A0D-D8F1FDBE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91BB2-62C0-41AD-B6F4-357D1692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76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E4824-16F2-4769-83B8-82315B10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5AC8-7761-4961-86D8-D3BD691DA1D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4D04A-885A-4086-91B2-51B676A9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7F64-4ED2-4BA7-855F-5F1AAC2A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A94901-6FBA-4A59-B430-BCC9C3547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6" y="110149"/>
            <a:ext cx="6372225" cy="6848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3839E6-62F0-41D7-8E20-2D0D525FD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688" y="1162050"/>
            <a:ext cx="64389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0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1881-63D0-4521-B8E7-103A07C3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 anchor="ctr">
            <a:normAutofit/>
          </a:bodyPr>
          <a:lstStyle/>
          <a:p>
            <a:r>
              <a:rPr lang="en-US" dirty="0"/>
              <a:t>Section 7: Cash Management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47F73-33C2-4A90-80ED-B6287D3C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039" y="6382726"/>
            <a:ext cx="19401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635AC8-7761-4961-86D8-D3BD691DA1D0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802C5-5010-45DC-AB0A-8F73FFF9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82726"/>
            <a:ext cx="615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1D442-6EDF-4C5F-B73E-91E6A4CA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232" y="6382726"/>
            <a:ext cx="13120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C35D21F-6871-41CF-889D-F9D9A2458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945567"/>
              </p:ext>
            </p:extLst>
          </p:nvPr>
        </p:nvGraphicFramePr>
        <p:xfrm>
          <a:off x="307731" y="1450736"/>
          <a:ext cx="11588261" cy="472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37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0016F-D53B-43C0-A8AB-106F3B83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5AC8-7761-4961-86D8-D3BD691DA1D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556F-16B7-4E18-9EBD-5E73A0EC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2C87A-7D29-4BF5-8F5B-51CE1CF1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CBEFF-6338-46D2-911B-061959B8D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568"/>
            <a:ext cx="12192000" cy="46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9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BD55-160D-4CFF-8CC9-0226CB71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 anchor="ctr">
            <a:normAutofit/>
          </a:bodyPr>
          <a:lstStyle/>
          <a:p>
            <a:r>
              <a:rPr lang="en-US" dirty="0"/>
              <a:t>Section 8: Communications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3902A-A211-4384-A3D0-F43FA10D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039" y="6382726"/>
            <a:ext cx="19401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635AC8-7761-4961-86D8-D3BD691DA1D0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5B343-B1C5-4BB9-AACA-287ED123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82726"/>
            <a:ext cx="615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3D66A-2529-47F6-9412-D86B79A1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232" y="6382726"/>
            <a:ext cx="13120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F8B4A3F-7DA9-4DF8-8930-B17A18BCD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76308"/>
              </p:ext>
            </p:extLst>
          </p:nvPr>
        </p:nvGraphicFramePr>
        <p:xfrm>
          <a:off x="307731" y="1450736"/>
          <a:ext cx="11588261" cy="472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2568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DA8D-E0CF-463E-8E77-3DE48C37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700" dirty="0"/>
              <a:t>Section 9: Financial Reports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8E5B14B-1353-44EE-8FBD-24C5D7A44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020911"/>
              </p:ext>
            </p:extLst>
          </p:nvPr>
        </p:nvGraphicFramePr>
        <p:xfrm>
          <a:off x="307975" y="1450975"/>
          <a:ext cx="11588750" cy="139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33B09-A90D-4DF7-B781-28485622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635AC8-7761-4961-86D8-D3BD691DA1D0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0D55-0ECA-4858-B5FE-A85FEDC2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381E-6439-4E8E-B47B-7FF34BD7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9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829C4-115B-4F09-834E-32AA0F90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421D-7BFD-4067-A675-25F696CA5C07}" type="datetime1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652F6-1594-4BCA-8A68-2933BDF0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F98F2-22F4-42E3-8E62-CBF99270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F0ADE-566B-4AA6-B752-13B7387E8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34" y="110149"/>
            <a:ext cx="5397985" cy="5890154"/>
          </a:xfrm>
          <a:prstGeom prst="rect">
            <a:avLst/>
          </a:prstGeo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37A8A238-8D01-4C13-96AF-9975F6E0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94" y="654898"/>
            <a:ext cx="6028749" cy="489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1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FC7E-0218-4DD2-A3BF-9EB67315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 anchor="ctr">
            <a:normAutofit/>
          </a:bodyPr>
          <a:lstStyle/>
          <a:p>
            <a:r>
              <a:rPr lang="en-US" dirty="0"/>
              <a:t>Section 10: Financial Analyses and Projections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A0025-0AE2-43DC-B8CD-92A5FC5E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039" y="6382726"/>
            <a:ext cx="19401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635AC8-7761-4961-86D8-D3BD691DA1D0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7EC6A-B1AF-47A2-99AB-412B9773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82726"/>
            <a:ext cx="615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39D11-0977-4DE1-945B-300BE9BF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232" y="6382726"/>
            <a:ext cx="13120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016253D-3114-4D42-AD93-93B9130D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795976"/>
              </p:ext>
            </p:extLst>
          </p:nvPr>
        </p:nvGraphicFramePr>
        <p:xfrm>
          <a:off x="307731" y="1450736"/>
          <a:ext cx="11588261" cy="472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7327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F8849-793D-413E-BF60-429CFB07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5AC8-7761-4961-86D8-D3BD691DA1D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DAC5-D5B1-4BDF-A9FB-8BFECE36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5C3FE-D845-4003-9795-EE6D95EF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5A9F6-041E-4FC1-B6D4-030F3EE60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12" y="0"/>
            <a:ext cx="531348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569A8-AE50-4FF5-9087-B2C68C093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612" y="-1"/>
            <a:ext cx="5398851" cy="79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8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FC7E-0218-4DD2-A3BF-9EB67315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 anchor="ctr">
            <a:normAutofit/>
          </a:bodyPr>
          <a:lstStyle/>
          <a:p>
            <a:r>
              <a:rPr lang="en-US" dirty="0"/>
              <a:t>Section 11: Innovation Bonus Points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A0025-0AE2-43DC-B8CD-92A5FC5E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039" y="6382726"/>
            <a:ext cx="19401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635AC8-7761-4961-86D8-D3BD691DA1D0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7EC6A-B1AF-47A2-99AB-412B9773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82726"/>
            <a:ext cx="615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39D11-0977-4DE1-945B-300BE9BF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232" y="6382726"/>
            <a:ext cx="13120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016253D-3114-4D42-AD93-93B9130D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4051"/>
              </p:ext>
            </p:extLst>
          </p:nvPr>
        </p:nvGraphicFramePr>
        <p:xfrm>
          <a:off x="307731" y="1450736"/>
          <a:ext cx="11588261" cy="472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9038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EBB1-8CE6-4FC4-A638-65F9045B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to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140F4-16EC-42FF-A10D-E00D56EAC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Pearland ISD Basecamp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82BB-F20F-41B1-A172-E50185F0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5AC8-7761-4961-86D8-D3BD691DA1D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C9D03-FE0F-4C04-913A-748B5383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48D71-3B8F-49EA-8F14-BF3D5794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348C27A-8AFD-4EB1-B370-3AD0D946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08EF9-3C80-49C6-A00F-1019BE10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039" y="6382726"/>
            <a:ext cx="19401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1F98AE8-D73F-483D-BA66-C3EA450B6BF5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DB34D-28D1-4187-9E1F-6FF3B6AF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82726"/>
            <a:ext cx="615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25B66-A4DE-49A1-BD34-F248DF84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232" y="6382726"/>
            <a:ext cx="13120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F2D503C7-28EC-4F14-9EB5-643380C07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930412"/>
              </p:ext>
            </p:extLst>
          </p:nvPr>
        </p:nvGraphicFramePr>
        <p:xfrm>
          <a:off x="307731" y="1450736"/>
          <a:ext cx="11588261" cy="472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567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4ECB-29B2-400A-8A5B-1DBED4ED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 / Due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C6037-6E5D-4949-AC04-DF545EF8B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due by November 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Minimum Point Total of 150* out of possible 200 points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2B026-2D42-4715-AA5B-A0A86DB9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5AC8-7761-4961-86D8-D3BD691DA1D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FB1E4-AA3F-41F1-85BB-53A67E1C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79C72-4F46-4C7A-BB59-B54A3654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C94C4-B72B-46C9-B258-7592A38DA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2494636"/>
            <a:ext cx="7203440" cy="2933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2AF5BA-2AC3-43E7-8784-10BE05AB9A12}"/>
              </a:ext>
            </a:extLst>
          </p:cNvPr>
          <p:cNvSpPr txBox="1"/>
          <p:nvPr/>
        </p:nvSpPr>
        <p:spPr>
          <a:xfrm>
            <a:off x="711200" y="5633513"/>
            <a:ext cx="1038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Districts with enrollments less than 5,000 students required to attain a minimum of 120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42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7A0CD-1A1B-4843-ABE5-B073D03A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5AC8-7761-4961-86D8-D3BD691DA1D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74679-1861-47D5-B8FB-D33A53A0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57DD3-9DC9-4CD8-8560-338398AF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F9F04C-274D-4142-8A54-F3E7F234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677" y="0"/>
            <a:ext cx="5530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3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110744-3362-4C6E-A8B2-2FC94DD2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Please Submit Questions During Application to…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5686EF-D4BC-40C3-8712-82C384A35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Tracy Ginsburg</a:t>
            </a:r>
          </a:p>
          <a:p>
            <a:pPr marL="0" indent="0">
              <a:buNone/>
            </a:pPr>
            <a:r>
              <a:rPr lang="en-US" dirty="0"/>
              <a:t>Executive Director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tginsburg@tasbo.org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512.617.0068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7D9BF-738D-4518-974C-2927BAB7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8AE8-D73F-483D-BA66-C3EA450B6BF5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F21A82-8576-41D1-9A0D-D8F1FDBE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91BB2-62C0-41AD-B6F4-357D1692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E086B-CC4F-42BE-ADB0-FDD5B407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915D-F7A3-4FFC-AF0B-25829809AC8D}" type="datetime1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DE2EC-412F-426B-8DF1-4ABA2AAB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B1295-DE12-4007-A850-319ECB43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 descr="Word Cloud">
            <a:extLst>
              <a:ext uri="{FF2B5EF4-FFF2-40B4-BE49-F238E27FC236}">
                <a16:creationId xmlns:a16="http://schemas.microsoft.com/office/drawing/2014/main" id="{BA4138BF-BD2B-4487-A730-DDE04114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702"/>
            <a:ext cx="12192000" cy="706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3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B874-7478-401D-80FD-35DAC703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 anchor="ctr">
            <a:normAutofit/>
          </a:bodyPr>
          <a:lstStyle/>
          <a:p>
            <a:r>
              <a:rPr lang="en-US" dirty="0"/>
              <a:t>Section 1: Required Category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E2E17-D3EC-405B-8FB6-EC3C267CC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039" y="6382726"/>
            <a:ext cx="19401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635AC8-7761-4961-86D8-D3BD691DA1D0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3C75E-AD3C-4406-9F20-79FD710C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82726"/>
            <a:ext cx="615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F2D21-41A5-44FD-A9BA-199D46C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232" y="6382726"/>
            <a:ext cx="13120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0691E9A-0A37-4909-956F-C1FC6C0E7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204045"/>
              </p:ext>
            </p:extLst>
          </p:nvPr>
        </p:nvGraphicFramePr>
        <p:xfrm>
          <a:off x="307731" y="1450736"/>
          <a:ext cx="11588261" cy="472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495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E185-1882-4CFB-BFAE-23CE0268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 anchor="ctr">
            <a:normAutofit/>
          </a:bodyPr>
          <a:lstStyle/>
          <a:p>
            <a:r>
              <a:rPr lang="en-US" dirty="0"/>
              <a:t>Section 2: Financial/Business 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BDC6A-1B58-481C-A4CD-5F44DDE5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039" y="6382726"/>
            <a:ext cx="19401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635AC8-7761-4961-86D8-D3BD691DA1D0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81343-D0A2-46DA-B57F-C6884A76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82726"/>
            <a:ext cx="615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BC9D3-B1AA-4A76-A5DE-D9CB3897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232" y="6382726"/>
            <a:ext cx="13120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77CEAD3-F8D9-4F76-9497-7664ABD55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659041"/>
              </p:ext>
            </p:extLst>
          </p:nvPr>
        </p:nvGraphicFramePr>
        <p:xfrm>
          <a:off x="307731" y="1450736"/>
          <a:ext cx="11588261" cy="472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85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C3D81-86D3-4C20-B525-C7AEF968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5AC8-7761-4961-86D8-D3BD691DA1D0}" type="datetime1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8DD6D-135D-4366-947D-F0C75327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71D10-1D90-48F6-8F90-B778BFB7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5058-CDAF-4189-8437-BD52B82C84EF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84AC7C-96DB-4DB8-B45D-27F6F9AF5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39" y="0"/>
            <a:ext cx="5448254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473C88-8EB5-4C37-89C9-90436159D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593" y="0"/>
            <a:ext cx="6599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8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DA8D-E0CF-463E-8E77-3DE48C37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 anchor="ctr">
            <a:normAutofit/>
          </a:bodyPr>
          <a:lstStyle/>
          <a:p>
            <a:r>
              <a:rPr lang="en-US" sz="3700" dirty="0"/>
              <a:t>Section 3: Financial/Business Department Staffing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305472D-3D6C-45F4-B22F-A3101F59A6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8888" y="2167675"/>
            <a:ext cx="5562600" cy="3233850"/>
          </a:xfrm>
          <a:ln w="38100"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33B09-A90D-4DF7-B781-28485622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039" y="6382726"/>
            <a:ext cx="19401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635AC8-7761-4961-86D8-D3BD691DA1D0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0D55-0ECA-4858-B5FE-A85FEDC2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82726"/>
            <a:ext cx="615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381E-6439-4E8E-B47B-7FF34BD7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232" y="6382726"/>
            <a:ext cx="13120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8E5B14B-1353-44EE-8FBD-24C5D7A44F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8559180"/>
              </p:ext>
            </p:extLst>
          </p:nvPr>
        </p:nvGraphicFramePr>
        <p:xfrm>
          <a:off x="325314" y="1392725"/>
          <a:ext cx="5562599" cy="478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909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AE185-1882-4CFB-BFAE-23CE0268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31" y="259132"/>
            <a:ext cx="11588261" cy="927830"/>
          </a:xfrm>
        </p:spPr>
        <p:txBody>
          <a:bodyPr anchor="ctr">
            <a:normAutofit/>
          </a:bodyPr>
          <a:lstStyle/>
          <a:p>
            <a:r>
              <a:rPr lang="en-US" dirty="0"/>
              <a:t>Section 4: Staffing Controls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B1C27E-B338-420B-B8EB-1DE54EE996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8026" y="1706880"/>
            <a:ext cx="6104586" cy="385267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BDC6A-1B58-481C-A4CD-5F44DDE5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039" y="6382726"/>
            <a:ext cx="19401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2635AC8-7761-4961-86D8-D3BD691DA1D0}" type="datetime1">
              <a:rPr lang="en-US" smtClean="0"/>
              <a:pPr>
                <a:spcAft>
                  <a:spcPts val="600"/>
                </a:spcAft>
              </a:pPr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81343-D0A2-46DA-B57F-C6884A76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6382726"/>
            <a:ext cx="61559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©2019 Texas Association of School Business Officials. All rights reserved. Do not duplicate or distribute without express permission.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BC9D3-B1AA-4A76-A5DE-D9CB3897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5232" y="6382726"/>
            <a:ext cx="131202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3AD5058-CDAF-4189-8437-BD52B82C84E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77CEAD3-F8D9-4F76-9497-7664ABD55D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252095"/>
              </p:ext>
            </p:extLst>
          </p:nvPr>
        </p:nvGraphicFramePr>
        <p:xfrm>
          <a:off x="325314" y="1392725"/>
          <a:ext cx="5562599" cy="233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5883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SBO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595959"/>
      </a:accent1>
      <a:accent2>
        <a:srgbClr val="004F58"/>
      </a:accent2>
      <a:accent3>
        <a:srgbClr val="414042"/>
      </a:accent3>
      <a:accent4>
        <a:srgbClr val="8064A2"/>
      </a:accent4>
      <a:accent5>
        <a:srgbClr val="4BACC6"/>
      </a:accent5>
      <a:accent6>
        <a:srgbClr val="90251D"/>
      </a:accent6>
      <a:hlink>
        <a:srgbClr val="C00000"/>
      </a:hlink>
      <a:folHlink>
        <a:srgbClr val="004F5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TORED-2019 TASBO PPT Template2" id="{EEF4C5DB-16E0-4A3F-B025-5352DB44C0F7}" vid="{F77ED891-97A9-4531-923D-0AE95B2AA8E1}"/>
    </a:ext>
  </a:extLst>
</a:theme>
</file>

<file path=ppt/theme/theme2.xml><?xml version="1.0" encoding="utf-8"?>
<a:theme xmlns:a="http://schemas.openxmlformats.org/drawingml/2006/main" name="1_Office Theme">
  <a:themeElements>
    <a:clrScheme name="TASBO 2">
      <a:dk1>
        <a:sysClr val="windowText" lastClr="000000"/>
      </a:dk1>
      <a:lt1>
        <a:sysClr val="window" lastClr="FFFFFF"/>
      </a:lt1>
      <a:dk2>
        <a:srgbClr val="414042"/>
      </a:dk2>
      <a:lt2>
        <a:srgbClr val="EEECE1"/>
      </a:lt2>
      <a:accent1>
        <a:srgbClr val="90251D"/>
      </a:accent1>
      <a:accent2>
        <a:srgbClr val="414042"/>
      </a:accent2>
      <a:accent3>
        <a:srgbClr val="2BE9FF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004F5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TORED-2019 TASBO PPT Template2" id="{EEF4C5DB-16E0-4A3F-B025-5352DB44C0F7}" vid="{C39C0FD0-9EDC-4530-973A-F9EF84BFF40E}"/>
    </a:ext>
  </a:extLst>
</a:theme>
</file>

<file path=ppt/theme/theme3.xml><?xml version="1.0" encoding="utf-8"?>
<a:theme xmlns:a="http://schemas.openxmlformats.org/drawingml/2006/main" name="2_Office Theme">
  <a:themeElements>
    <a:clrScheme name="TASBO 3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90251D"/>
      </a:accent1>
      <a:accent2>
        <a:srgbClr val="90251D"/>
      </a:accent2>
      <a:accent3>
        <a:srgbClr val="595959"/>
      </a:accent3>
      <a:accent4>
        <a:srgbClr val="C00000"/>
      </a:accent4>
      <a:accent5>
        <a:srgbClr val="4BACC6"/>
      </a:accent5>
      <a:accent6>
        <a:srgbClr val="90251D"/>
      </a:accent6>
      <a:hlink>
        <a:srgbClr val="C00000"/>
      </a:hlink>
      <a:folHlink>
        <a:srgbClr val="004F5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TORED-2019 TASBO PPT Template2" id="{EEF4C5DB-16E0-4A3F-B025-5352DB44C0F7}" vid="{190B751B-F518-4023-8771-9B021594229C}"/>
    </a:ext>
  </a:extLst>
</a:theme>
</file>

<file path=ppt/theme/theme4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TORED-2019 TASBO PPT Template2" id="{EEF4C5DB-16E0-4A3F-B025-5352DB44C0F7}" vid="{AA2C2D99-BC95-45FD-A7EA-870FE842798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590260D-7ED1-4255-BE3E-23778EE995CA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2019 TASBO PPT Template</Template>
  <TotalTime>204</TotalTime>
  <Words>1465</Words>
  <Application>Microsoft Office PowerPoint</Application>
  <PresentationFormat>Widescreen</PresentationFormat>
  <Paragraphs>301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Office Theme</vt:lpstr>
      <vt:lpstr>1_Office Theme</vt:lpstr>
      <vt:lpstr>2_Office Theme</vt:lpstr>
      <vt:lpstr>1_Blank</vt:lpstr>
      <vt:lpstr>Award of Excellence in Financial Management</vt:lpstr>
      <vt:lpstr>Presenters</vt:lpstr>
      <vt:lpstr>Background</vt:lpstr>
      <vt:lpstr>PowerPoint Presentation</vt:lpstr>
      <vt:lpstr>Section 1: Required Category</vt:lpstr>
      <vt:lpstr>Section 2: Financial/Business Department</vt:lpstr>
      <vt:lpstr>PowerPoint Presentation</vt:lpstr>
      <vt:lpstr>Section 3: Financial/Business Department Staffing</vt:lpstr>
      <vt:lpstr>Section 4: Staffing Controls</vt:lpstr>
      <vt:lpstr>PowerPoint Presentation</vt:lpstr>
      <vt:lpstr>Section 5: Budget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6: Financial Management Process</vt:lpstr>
      <vt:lpstr>PowerPoint Presentation</vt:lpstr>
      <vt:lpstr>Section 7: Cash Management </vt:lpstr>
      <vt:lpstr>PowerPoint Presentation</vt:lpstr>
      <vt:lpstr>Section 8: Communications</vt:lpstr>
      <vt:lpstr>Section 9: Financial Reports</vt:lpstr>
      <vt:lpstr>PowerPoint Presentation</vt:lpstr>
      <vt:lpstr>Section 10: Financial Analyses and Projections</vt:lpstr>
      <vt:lpstr>PowerPoint Presentation</vt:lpstr>
      <vt:lpstr>Section 11: Innovation Bonus Points</vt:lpstr>
      <vt:lpstr>Process to Submit</vt:lpstr>
      <vt:lpstr>Qualifications / Due Dates</vt:lpstr>
      <vt:lpstr>PowerPoint Presentation</vt:lpstr>
      <vt:lpstr>Please Submit Questions During Application 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Ginsburg</dc:creator>
  <cp:lastModifiedBy>Tracy Ginsburg</cp:lastModifiedBy>
  <cp:revision>26</cp:revision>
  <dcterms:created xsi:type="dcterms:W3CDTF">2021-04-19T01:05:35Z</dcterms:created>
  <dcterms:modified xsi:type="dcterms:W3CDTF">2021-05-12T20:44:45Z</dcterms:modified>
</cp:coreProperties>
</file>